
<file path=[Content_Types].xml><?xml version="1.0" encoding="utf-8"?>
<Types xmlns="http://schemas.openxmlformats.org/package/2006/content-types">
  <Default Extension="png" ContentType="image/png"/>
  <Default Extension="bin" ContentType="image/x-emf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6"/>
  </p:notesMasterIdLst>
  <p:sldIdLst>
    <p:sldId id="289" r:id="rId3"/>
    <p:sldId id="292" r:id="rId4"/>
    <p:sldId id="291" r:id="rId5"/>
  </p:sldIdLst>
  <p:sldSz cx="12192000" cy="6858000"/>
  <p:notesSz cx="6805613" cy="99441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rie Wessel" initials="MWESS" lastIdx="7" clrIdx="0"/>
  <p:cmAuthor id="1" name="John Fick" initials="JFK" lastIdx="6" clrIdx="1"/>
  <p:cmAuthor id="2" name="Nete Vester" initials="NV" lastIdx="8" clrIdx="2">
    <p:extLst>
      <p:ext uri="{19B8F6BF-5375-455C-9EA6-DF929625EA0E}">
        <p15:presenceInfo xmlns:p15="http://schemas.microsoft.com/office/powerpoint/2012/main" userId="S-1-5-21-2100284113-1573851820-878952375-355049" providerId="AD"/>
      </p:ext>
    </p:extLst>
  </p:cmAuthor>
  <p:cmAuthor id="3" name="John Fick" initials="JF" lastIdx="3" clrIdx="3">
    <p:extLst>
      <p:ext uri="{19B8F6BF-5375-455C-9EA6-DF929625EA0E}">
        <p15:presenceInfo xmlns:p15="http://schemas.microsoft.com/office/powerpoint/2012/main" userId="S-1-5-21-2100284113-1573851820-878952375-5993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7F9C"/>
    <a:srgbClr val="005569"/>
    <a:srgbClr val="F3F2F2"/>
    <a:srgbClr val="2CBFE7"/>
    <a:srgbClr val="343536"/>
    <a:srgbClr val="9ABAD9"/>
    <a:srgbClr val="A8BDC6"/>
    <a:srgbClr val="A6A6A6"/>
    <a:srgbClr val="DEE80D"/>
    <a:srgbClr val="0C4A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219" autoAdjust="0"/>
    <p:restoredTop sz="74084" autoAdjust="0"/>
  </p:normalViewPr>
  <p:slideViewPr>
    <p:cSldViewPr snapToGrid="0">
      <p:cViewPr varScale="1">
        <p:scale>
          <a:sx n="51" d="100"/>
          <a:sy n="51" d="100"/>
        </p:scale>
        <p:origin x="1056" y="3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3C5D92-3903-439D-871A-E7FFBA29DA9B}" type="datetimeFigureOut">
              <a:rPr lang="da-DK" smtClean="0"/>
              <a:t>27-09-2023</a:t>
            </a:fld>
            <a:endParaRPr lang="da-DK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85598"/>
            <a:ext cx="5444490" cy="391548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39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E09371-9FFD-465A-AA87-E7C1E0CC26EB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5353640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Introduktion til slide</a:t>
            </a:r>
            <a:endParaRPr lang="da-DK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da-DK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Modellen viser, hvordan der arbejdes med kontraktmodeller og leverandørstyring i regi af informationssikkerhed. Arbejdet vil typisk starte med en præ-kontraktfase, hvor det fastlægges, hvilken anskaffelsesmodel der anvendes, hvor kontrakttypen udvælges, og kravspecifikationen udarbejdes. Herefter indgås kontrakten med en leverandør, hvilket medfører en række bilag, der </a:t>
            </a:r>
            <a:r>
              <a:rPr lang="da-DK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med fordel kan </a:t>
            </a:r>
            <a:r>
              <a:rPr lang="da-DK" dirty="0" smtClean="0"/>
              <a:t>indsættes i et</a:t>
            </a:r>
            <a:r>
              <a:rPr lang="da-DK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kontrolkatalog. </a:t>
            </a:r>
            <a:r>
              <a:rPr lang="da-DK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På baggrund af den indgåede kontrakt skal der ske kontraktstyring, hvor det løbende kontrolleres, at leverandøren overholder </a:t>
            </a:r>
            <a:r>
              <a:rPr lang="da-DK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sikkerhedskravene. Her kan </a:t>
            </a:r>
            <a:r>
              <a:rPr lang="da-DK" dirty="0" smtClean="0"/>
              <a:t>kontrolkataloget anvendes som styringsværktøj</a:t>
            </a:r>
            <a:r>
              <a:rPr lang="da-DK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r>
              <a:rPr lang="da-DK" sz="1200" u="non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Processen slutter først, når alle forpligtelser er opfyldt. Det kan i visse tilfælde være efter kontraktens formelle slutdato, hvis der fx er krav om bistand til transition til ny leverandør</a:t>
            </a:r>
            <a:endParaRPr lang="da-DK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E09371-9FFD-465A-AA87-E7C1E0CC26EB}" type="slidenum">
              <a:rPr lang="da-DK" smtClean="0"/>
              <a:t>1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2836792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b="1" dirty="0"/>
              <a:t>Introduktion til slide</a:t>
            </a:r>
            <a:endParaRPr lang="da-DK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dirty="0"/>
              <a:t>Modellen viser, hvordan der arbejdes med kontraktmodeller og leverandørstyring i regi af informationssikkerhed. Arbejdet vil typisk starte med en præ-kontraktfase, hvor det fastlægges, hvilken anskaffelsesmodel der anvendes, hvor kontrakttypen </a:t>
            </a:r>
            <a:r>
              <a:rPr lang="da-DK" dirty="0" smtClean="0"/>
              <a:t>udvælges, </a:t>
            </a:r>
            <a:r>
              <a:rPr lang="da-DK" dirty="0"/>
              <a:t>og kravspecifikationen udarbejdes. Herefter indgås kontrakten med en leverandør, hvilket medfører en række bilag, der </a:t>
            </a:r>
            <a:r>
              <a:rPr lang="da-DK" dirty="0" smtClean="0"/>
              <a:t>med fordel kan indsættes i et kontrolkatalog. </a:t>
            </a:r>
            <a:r>
              <a:rPr lang="da-DK" dirty="0"/>
              <a:t>På baggrund af </a:t>
            </a:r>
            <a:r>
              <a:rPr lang="da-DK" dirty="0" smtClean="0"/>
              <a:t>de </a:t>
            </a:r>
            <a:r>
              <a:rPr lang="da-DK" dirty="0"/>
              <a:t>indgåede </a:t>
            </a:r>
            <a:r>
              <a:rPr lang="da-DK" dirty="0" smtClean="0"/>
              <a:t>aftalekrav</a:t>
            </a:r>
            <a:r>
              <a:rPr lang="da-DK" baseline="0" dirty="0" smtClean="0"/>
              <a:t> i </a:t>
            </a:r>
            <a:r>
              <a:rPr lang="da-DK" dirty="0" smtClean="0"/>
              <a:t>kontrakten udføres leverandørstyring</a:t>
            </a:r>
            <a:r>
              <a:rPr lang="da-DK" dirty="0"/>
              <a:t>, hvor </a:t>
            </a:r>
            <a:r>
              <a:rPr lang="da-DK" dirty="0" smtClean="0"/>
              <a:t>der </a:t>
            </a:r>
            <a:r>
              <a:rPr lang="da-DK" dirty="0"/>
              <a:t>løbende </a:t>
            </a:r>
            <a:r>
              <a:rPr lang="da-DK" dirty="0" smtClean="0"/>
              <a:t>følges op og kontrolleres</a:t>
            </a:r>
            <a:r>
              <a:rPr lang="da-DK" dirty="0"/>
              <a:t>, at leverandøren overholder </a:t>
            </a:r>
            <a:r>
              <a:rPr lang="da-DK" dirty="0" smtClean="0"/>
              <a:t>sikkerhedskravene. </a:t>
            </a:r>
            <a:r>
              <a:rPr lang="da-DK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Her kan </a:t>
            </a:r>
            <a:r>
              <a:rPr lang="da-DK" dirty="0" smtClean="0"/>
              <a:t>kontrolkataloget anvendes som styringsværktøj</a:t>
            </a:r>
            <a:r>
              <a:rPr lang="da-DK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E09371-9FFD-465A-AA87-E7C1E0CC26EB}" type="slidenum">
              <a:rPr lang="da-DK" smtClean="0"/>
              <a:t>2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881693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b="1" dirty="0"/>
              <a:t>Introduktion til slide</a:t>
            </a:r>
            <a:endParaRPr lang="da-DK" dirty="0"/>
          </a:p>
          <a:p>
            <a:r>
              <a:rPr lang="da-DK" dirty="0"/>
              <a:t>For at give publikum en mere praktisk forståelse for, hvordan </a:t>
            </a:r>
            <a:r>
              <a:rPr lang="da-DK" dirty="0" smtClean="0">
                <a:solidFill>
                  <a:srgbClr val="FF0000"/>
                </a:solidFill>
              </a:rPr>
              <a:t>kontrolkataloget</a:t>
            </a:r>
            <a:r>
              <a:rPr lang="da-DK" dirty="0" smtClean="0"/>
              <a:t> </a:t>
            </a:r>
            <a:r>
              <a:rPr lang="da-DK" dirty="0"/>
              <a:t>kan se ud, er der udarbejdet et </a:t>
            </a:r>
            <a:r>
              <a:rPr lang="da-DK" dirty="0" smtClean="0"/>
              <a:t>eksempel, som viser kontraktkrav, aftalte kontrolmål, driftskontroller</a:t>
            </a:r>
            <a:r>
              <a:rPr lang="da-DK" baseline="0" dirty="0" smtClean="0"/>
              <a:t> og dokumentation</a:t>
            </a:r>
            <a:r>
              <a:rPr lang="da-DK" dirty="0" smtClean="0"/>
              <a:t>. De</a:t>
            </a:r>
            <a:r>
              <a:rPr lang="da-DK" baseline="0" dirty="0" smtClean="0"/>
              <a:t> enkelte kontraktkrav kan med fordel mappes til ISO 27002, så der skabes en fælles referenceramme, der både anvendes af leverandøren og revisor.</a:t>
            </a:r>
            <a:endParaRPr lang="da-DK" dirty="0"/>
          </a:p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E09371-9FFD-465A-AA87-E7C1E0CC26EB}" type="slidenum">
              <a:rPr lang="da-DK" smtClean="0"/>
              <a:t>3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1540939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D900D3-194D-40D5-A6C4-0CECC8C35B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B472B5-B509-4AA8-9C38-B0F2A9F7A4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a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EAA8DE-F5CA-4D10-9F4E-5166F93314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8D661-1D75-4F8C-AAD0-6B512DD79177}" type="datetimeFigureOut">
              <a:rPr lang="da-DK" smtClean="0"/>
              <a:t>27-09-2023</a:t>
            </a:fld>
            <a:endParaRPr lang="da-DK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26E68D-DC9F-40D4-9CAF-676AB3F05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A8D813-536C-412A-BF7A-938B1AC96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6EA46-AFF9-4FAE-B05E-3406370AE1D1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458269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73444D-9078-4429-9AFD-7BB7F6EF9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9AFA3B-DB74-42A1-932F-58035B0F99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5AAE7E-A912-4CEA-BC4B-22F692A6D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8D661-1D75-4F8C-AAD0-6B512DD79177}" type="datetimeFigureOut">
              <a:rPr lang="da-DK" smtClean="0"/>
              <a:t>27-09-2023</a:t>
            </a:fld>
            <a:endParaRPr lang="da-DK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3958D3-1F43-4645-8437-E50C32190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6C93AC-49BA-4D7F-BA96-8A3B307092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6EA46-AFF9-4FAE-B05E-3406370AE1D1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664483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1898B3E-FEAB-4ABF-AF1D-7B84B12A13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E75BC5-E2BD-40D2-8FD2-5196301DD2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F9347E-EAB1-4EED-BAAE-EFE7B3486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8D661-1D75-4F8C-AAD0-6B512DD79177}" type="datetimeFigureOut">
              <a:rPr lang="da-DK" smtClean="0"/>
              <a:t>27-09-2023</a:t>
            </a:fld>
            <a:endParaRPr lang="da-DK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B237DF-774C-4B6B-87D5-CB03A4971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B1BADD-FC00-4062-851A-10C5976A4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6EA46-AFF9-4FAE-B05E-3406370AE1D1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1061156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179388" y="180974"/>
            <a:ext cx="11828462" cy="6497025"/>
          </a:xfrm>
          <a:noFill/>
        </p:spPr>
        <p:txBody>
          <a:bodyPr tIns="936000" anchor="ctr" anchorCtr="0"/>
          <a:lstStyle>
            <a:lvl1pPr marL="0" indent="0" algn="ctr">
              <a:buNone/>
              <a:defRPr sz="1400" b="0"/>
            </a:lvl1pPr>
          </a:lstStyle>
          <a:p>
            <a:r>
              <a:rPr lang="da-DK" noProof="1"/>
              <a:t>Klik her og indsæt billede via Vælg billeder- eller Rediger-knappen.</a:t>
            </a:r>
          </a:p>
        </p:txBody>
      </p:sp>
      <p:sp>
        <p:nvSpPr>
          <p:cNvPr id="18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467544" y="180000"/>
            <a:ext cx="5436000" cy="2988000"/>
          </a:xfrm>
          <a:solidFill>
            <a:schemeClr val="tx2">
              <a:alpha val="80000"/>
            </a:schemeClr>
          </a:solidFill>
        </p:spPr>
        <p:txBody>
          <a:bodyPr lIns="241200" bIns="234000" anchor="b" anchorCtr="0"/>
          <a:lstStyle>
            <a:lvl1pPr marL="0" indent="0">
              <a:buNone/>
              <a:defRPr sz="12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noProof="0" dirty="0"/>
              <a:t>Måned og år</a:t>
            </a:r>
          </a:p>
        </p:txBody>
      </p:sp>
      <p:sp>
        <p:nvSpPr>
          <p:cNvPr id="5" name="Title 1"/>
          <p:cNvSpPr>
            <a:spLocks noGrp="1" noChangeAspect="1"/>
          </p:cNvSpPr>
          <p:nvPr>
            <p:ph type="title" hasCustomPrompt="1"/>
          </p:nvPr>
        </p:nvSpPr>
        <p:spPr>
          <a:xfrm>
            <a:off x="701676" y="1296563"/>
            <a:ext cx="4967738" cy="1080892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3400" cap="none" baseline="0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Indsæt titel i maksimalt to linjer</a:t>
            </a:r>
          </a:p>
        </p:txBody>
      </p:sp>
      <p:sp>
        <p:nvSpPr>
          <p:cNvPr id="15" name="AutoShape 4"/>
          <p:cNvSpPr>
            <a:spLocks/>
          </p:cNvSpPr>
          <p:nvPr userDrawn="1"/>
        </p:nvSpPr>
        <p:spPr bwMode="gray">
          <a:xfrm>
            <a:off x="-2651488" y="2723166"/>
            <a:ext cx="2495549" cy="525721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r" defTabSz="457200">
              <a:lnSpc>
                <a:spcPct val="108000"/>
              </a:lnSpc>
              <a:spcBef>
                <a:spcPts val="600"/>
              </a:spcBef>
              <a:tabLst>
                <a:tab pos="177800" algn="l"/>
              </a:tabLst>
            </a:pPr>
            <a:r>
              <a:rPr lang="da-DK" sz="900" b="1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Indsæt dato</a:t>
            </a:r>
          </a:p>
          <a:p>
            <a:pPr algn="r" defTabSz="457200">
              <a:lnSpc>
                <a:spcPct val="108000"/>
              </a:lnSpc>
              <a:spcBef>
                <a:spcPts val="600"/>
              </a:spcBef>
              <a:tabLst>
                <a:tab pos="177800" algn="l"/>
              </a:tabLst>
            </a:pPr>
            <a:r>
              <a:rPr lang="da-DK" sz="900" b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Indsæt f.eks.</a:t>
            </a:r>
            <a:br>
              <a:rPr lang="da-DK" sz="900" b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</a:br>
            <a:r>
              <a:rPr lang="da-DK" sz="900" b="1" baseline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September 2017</a:t>
            </a:r>
            <a:endParaRPr lang="da-DK" sz="900" noProof="1">
              <a:solidFill>
                <a:schemeClr val="tx1">
                  <a:lumMod val="65000"/>
                  <a:lumOff val="35000"/>
                </a:schemeClr>
              </a:solidFill>
              <a:cs typeface="Arial" charset="0"/>
            </a:endParaRPr>
          </a:p>
        </p:txBody>
      </p:sp>
      <p:sp>
        <p:nvSpPr>
          <p:cNvPr id="14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719572" y="415184"/>
            <a:ext cx="2062800" cy="406800"/>
          </a:xfrm>
          <a:blipFill>
            <a:blip r:embed="rId2"/>
            <a:stretch>
              <a:fillRect/>
            </a:stretch>
          </a:blipFill>
        </p:spPr>
        <p:txBody>
          <a:bodyPr lIns="0" tIns="0"/>
          <a:lstStyle>
            <a:lvl1pPr algn="ctr">
              <a:defRPr sz="100" b="0">
                <a:noFill/>
              </a:defRPr>
            </a:lvl1pPr>
            <a:lvl2pPr>
              <a:defRPr sz="1200"/>
            </a:lvl2pPr>
            <a:lvl3pPr>
              <a:defRPr sz="1200"/>
            </a:lvl3pPr>
            <a:lvl4pPr>
              <a:defRPr sz="1100"/>
            </a:lvl4pPr>
            <a:lvl5pPr>
              <a:defRPr sz="1050"/>
            </a:lvl5pPr>
          </a:lstStyle>
          <a:p>
            <a:pPr lvl="0"/>
            <a:r>
              <a:rPr lang="da-DK" dirty="0"/>
              <a:t>D</a:t>
            </a:r>
          </a:p>
        </p:txBody>
      </p:sp>
      <p:sp>
        <p:nvSpPr>
          <p:cNvPr id="20" name="AutoShape 4"/>
          <p:cNvSpPr>
            <a:spLocks/>
          </p:cNvSpPr>
          <p:nvPr userDrawn="1"/>
        </p:nvSpPr>
        <p:spPr bwMode="gray">
          <a:xfrm>
            <a:off x="-1958975" y="180974"/>
            <a:ext cx="1871662" cy="126682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r" defTabSz="457200">
              <a:lnSpc>
                <a:spcPct val="108000"/>
              </a:lnSpc>
              <a:spcBef>
                <a:spcPts val="600"/>
              </a:spcBef>
              <a:tabLst>
                <a:tab pos="177800" algn="l"/>
              </a:tabLst>
            </a:pPr>
            <a:r>
              <a:rPr lang="da-DK" sz="900" b="1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Vis hjælpelinjer som er en hjælp ved placering af billeder</a:t>
            </a:r>
          </a:p>
          <a:p>
            <a:pPr algn="r" defTabSz="457200">
              <a:lnSpc>
                <a:spcPct val="108000"/>
              </a:lnSpc>
              <a:spcBef>
                <a:spcPts val="600"/>
              </a:spcBef>
              <a:tabLst>
                <a:tab pos="177800" algn="l"/>
              </a:tabLst>
            </a:pPr>
            <a:r>
              <a:rPr lang="da-DK" sz="900" b="1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1.</a:t>
            </a:r>
            <a:r>
              <a:rPr lang="da-DK" sz="900" noProof="1">
                <a:solidFill>
                  <a:schemeClr val="tx1">
                    <a:lumMod val="65000"/>
                    <a:lumOff val="35000"/>
                  </a:schemeClr>
                </a:solidFill>
              </a:rPr>
              <a:t>Højre klik på den aktuelle side og vælg </a:t>
            </a:r>
            <a:r>
              <a:rPr lang="da-DK" sz="900" b="1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gitter og hjælpelinjer</a:t>
            </a:r>
            <a:endParaRPr lang="da-DK" sz="900" noProof="1">
              <a:solidFill>
                <a:schemeClr val="tx1">
                  <a:lumMod val="65000"/>
                  <a:lumOff val="35000"/>
                </a:schemeClr>
              </a:solidFill>
              <a:cs typeface="Arial" charset="0"/>
            </a:endParaRPr>
          </a:p>
          <a:p>
            <a:pPr algn="r" defTabSz="457200">
              <a:lnSpc>
                <a:spcPct val="108000"/>
              </a:lnSpc>
              <a:spcBef>
                <a:spcPts val="600"/>
              </a:spcBef>
              <a:tabLst>
                <a:tab pos="177800" algn="l"/>
              </a:tabLst>
            </a:pPr>
            <a:r>
              <a:rPr lang="da-DK" sz="900" b="1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2. </a:t>
            </a:r>
            <a:r>
              <a:rPr lang="da-DK" sz="900" noProof="1">
                <a:solidFill>
                  <a:schemeClr val="tx1">
                    <a:lumMod val="65000"/>
                    <a:lumOff val="35000"/>
                  </a:schemeClr>
                </a:solidFill>
              </a:rPr>
              <a:t>Sæt kryds ved </a:t>
            </a:r>
            <a:r>
              <a:rPr lang="da-DK" sz="900" b="1" noProof="1">
                <a:solidFill>
                  <a:schemeClr val="tx1">
                    <a:lumMod val="65000"/>
                    <a:lumOff val="35000"/>
                  </a:schemeClr>
                </a:solidFill>
              </a:rPr>
              <a:t>Vis</a:t>
            </a:r>
            <a:r>
              <a:rPr lang="da-DK" sz="900" noProof="1">
                <a:solidFill>
                  <a:schemeClr val="tx1">
                    <a:lumMod val="65000"/>
                    <a:lumOff val="35000"/>
                  </a:schemeClr>
                </a:solidFill>
              </a:rPr>
              <a:t> tegnehjælpelinjer på skærmen</a:t>
            </a:r>
          </a:p>
          <a:p>
            <a:pPr algn="r" defTabSz="457200">
              <a:lnSpc>
                <a:spcPct val="108000"/>
              </a:lnSpc>
              <a:spcBef>
                <a:spcPts val="600"/>
              </a:spcBef>
              <a:buFontTx/>
              <a:buNone/>
              <a:tabLst>
                <a:tab pos="177800" algn="l"/>
              </a:tabLst>
            </a:pPr>
            <a:r>
              <a:rPr lang="da-DK" sz="900" b="1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3.</a:t>
            </a:r>
            <a:r>
              <a:rPr lang="da-DK" sz="90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 Vælg </a:t>
            </a:r>
            <a:r>
              <a:rPr lang="da-DK" sz="900" b="1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OK</a:t>
            </a:r>
            <a:endParaRPr lang="da-DK" sz="900" noProof="1">
              <a:solidFill>
                <a:schemeClr val="tx1">
                  <a:lumMod val="65000"/>
                  <a:lumOff val="35000"/>
                </a:schemeClr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65350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verskrift og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rIns="1036800"/>
          <a:lstStyle>
            <a:lvl1pPr>
              <a:defRPr cap="none" baseline="0"/>
            </a:lvl1pPr>
          </a:lstStyle>
          <a:p>
            <a:r>
              <a:rPr lang="da-DK" dirty="0"/>
              <a:t>Klik her for at tilføje titel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 rIns="1036800"/>
          <a:lstStyle>
            <a:lvl1pPr>
              <a:defRPr/>
            </a:lvl1pPr>
          </a:lstStyle>
          <a:p>
            <a:pPr lvl="0"/>
            <a:r>
              <a:rPr lang="da-DK" dirty="0"/>
              <a:t>Klik her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27-09-2023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7" name="TextBox 16"/>
          <p:cNvSpPr txBox="1">
            <a:spLocks noChangeArrowheads="1"/>
          </p:cNvSpPr>
          <p:nvPr userDrawn="1"/>
        </p:nvSpPr>
        <p:spPr bwMode="auto">
          <a:xfrm>
            <a:off x="-1536848" y="1455600"/>
            <a:ext cx="1428898" cy="824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lnSpc>
                <a:spcPct val="108000"/>
              </a:lnSpc>
              <a:spcBef>
                <a:spcPts val="600"/>
              </a:spcBef>
            </a:pPr>
            <a:r>
              <a:rPr lang="da-DK" sz="900" b="1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Lav bold underoverskrift</a:t>
            </a:r>
            <a:r>
              <a:rPr lang="da-DK" sz="90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/>
            </a:r>
            <a:br>
              <a:rPr lang="da-DK" sz="90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</a:br>
            <a:r>
              <a:rPr lang="da-DK" sz="90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 Fjern bullet og </a:t>
            </a:r>
            <a:br>
              <a:rPr lang="da-DK" sz="90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</a:br>
            <a:r>
              <a:rPr lang="da-DK" sz="90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lav</a:t>
            </a:r>
            <a:r>
              <a:rPr lang="da-DK" sz="900" baseline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 teksten bold</a:t>
            </a:r>
          </a:p>
          <a:p>
            <a:pPr algn="r" eaLnBrk="1" hangingPunct="1">
              <a:lnSpc>
                <a:spcPct val="108000"/>
              </a:lnSpc>
              <a:spcBef>
                <a:spcPts val="600"/>
              </a:spcBef>
            </a:pPr>
            <a:r>
              <a:rPr lang="da-DK" sz="900" baseline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Ønsker du korrekt bullet, </a:t>
            </a:r>
            <a:br>
              <a:rPr lang="da-DK" sz="900" baseline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</a:br>
            <a:r>
              <a:rPr lang="da-DK" sz="900" baseline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klik på </a:t>
            </a:r>
            <a:r>
              <a:rPr lang="da-DK" sz="900" b="1" baseline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bullet-knappen</a:t>
            </a:r>
            <a:endParaRPr lang="da-DK" sz="900" b="1" noProof="1">
              <a:solidFill>
                <a:schemeClr val="tx1">
                  <a:lumMod val="65000"/>
                  <a:lumOff val="35000"/>
                </a:schemeClr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21778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    Indhold og     1/4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dsholder til billede 12"/>
          <p:cNvSpPr>
            <a:spLocks noGrp="1"/>
          </p:cNvSpPr>
          <p:nvPr>
            <p:ph type="pic" sz="quarter" idx="14" hasCustomPrompt="1"/>
          </p:nvPr>
        </p:nvSpPr>
        <p:spPr>
          <a:xfrm>
            <a:off x="9057438" y="179387"/>
            <a:ext cx="2952000" cy="6497638"/>
          </a:xfrm>
        </p:spPr>
        <p:txBody>
          <a:bodyPr lIns="0" tIns="72000" rIns="0" anchor="t" anchorCtr="0"/>
          <a:lstStyle>
            <a:lvl1pPr marL="0" indent="0" algn="ctr">
              <a:buNone/>
              <a:defRPr sz="1400"/>
            </a:lvl1pPr>
          </a:lstStyle>
          <a:p>
            <a:r>
              <a:rPr lang="da-DK" dirty="0"/>
              <a:t>Klik her og indsæt billede via Vælg billeder- eller Rediger-knappen.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01676" y="363600"/>
            <a:ext cx="8075418" cy="936000"/>
          </a:xfrm>
        </p:spPr>
        <p:txBody>
          <a:bodyPr/>
          <a:lstStyle>
            <a:lvl1pPr>
              <a:defRPr cap="none" baseline="0"/>
            </a:lvl1pPr>
          </a:lstStyle>
          <a:p>
            <a:r>
              <a:rPr lang="da-DK" dirty="0"/>
              <a:t>Klik her for at tilføje titel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02667" y="1450800"/>
            <a:ext cx="8074675" cy="4464000"/>
          </a:xfrm>
        </p:spPr>
        <p:txBody>
          <a:bodyPr rIns="0"/>
          <a:lstStyle>
            <a:lvl1pPr>
              <a:defRPr/>
            </a:lvl1pPr>
          </a:lstStyle>
          <a:p>
            <a:pPr lvl="0"/>
            <a:r>
              <a:rPr lang="da-DK" dirty="0"/>
              <a:t>Klik her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27-09-2023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29600" y="6385399"/>
            <a:ext cx="3794400" cy="333956"/>
          </a:xfrm>
        </p:spPr>
        <p:txBody>
          <a:bodyPr/>
          <a:lstStyle/>
          <a:p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7" name="TextBox 16"/>
          <p:cNvSpPr txBox="1">
            <a:spLocks noChangeArrowheads="1"/>
          </p:cNvSpPr>
          <p:nvPr userDrawn="1"/>
        </p:nvSpPr>
        <p:spPr bwMode="auto">
          <a:xfrm>
            <a:off x="-1536848" y="1455600"/>
            <a:ext cx="1428898" cy="824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lnSpc>
                <a:spcPct val="108000"/>
              </a:lnSpc>
              <a:spcBef>
                <a:spcPts val="600"/>
              </a:spcBef>
            </a:pPr>
            <a:r>
              <a:rPr lang="da-DK" sz="900" b="1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Lav bold underoverskrift</a:t>
            </a:r>
            <a:r>
              <a:rPr lang="da-DK" sz="90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/>
            </a:r>
            <a:br>
              <a:rPr lang="da-DK" sz="90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</a:br>
            <a:r>
              <a:rPr lang="da-DK" sz="90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 Fjern bullet og </a:t>
            </a:r>
            <a:br>
              <a:rPr lang="da-DK" sz="90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</a:br>
            <a:r>
              <a:rPr lang="da-DK" sz="90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lav</a:t>
            </a:r>
            <a:r>
              <a:rPr lang="da-DK" sz="900" baseline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 teksten bold</a:t>
            </a:r>
          </a:p>
          <a:p>
            <a:pPr algn="r" eaLnBrk="1" hangingPunct="1">
              <a:lnSpc>
                <a:spcPct val="108000"/>
              </a:lnSpc>
              <a:spcBef>
                <a:spcPts val="600"/>
              </a:spcBef>
            </a:pPr>
            <a:r>
              <a:rPr lang="da-DK" sz="900" baseline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Ønsker du korrekt bullet, </a:t>
            </a:r>
            <a:br>
              <a:rPr lang="da-DK" sz="900" baseline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</a:br>
            <a:r>
              <a:rPr lang="da-DK" sz="900" baseline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klik på </a:t>
            </a:r>
            <a:r>
              <a:rPr lang="da-DK" sz="900" b="1" baseline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bullet-knappen</a:t>
            </a:r>
            <a:endParaRPr lang="da-DK" sz="900" b="1" noProof="1">
              <a:solidFill>
                <a:schemeClr val="tx1">
                  <a:lumMod val="65000"/>
                  <a:lumOff val="35000"/>
                </a:schemeClr>
              </a:solidFill>
              <a:cs typeface="Arial" charset="0"/>
            </a:endParaRPr>
          </a:p>
        </p:txBody>
      </p:sp>
      <p:sp>
        <p:nvSpPr>
          <p:cNvPr id="10" name="Slide Number Placeholder 5 (FAST)"/>
          <p:cNvSpPr txBox="1">
            <a:spLocks/>
          </p:cNvSpPr>
          <p:nvPr userDrawn="1"/>
        </p:nvSpPr>
        <p:spPr>
          <a:xfrm>
            <a:off x="702668" y="6386400"/>
            <a:ext cx="279770" cy="3564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DFD3FF-FAEA-D841-BBBA-173DB513EC35}" type="slidenum">
              <a:rPr kumimoji="0" lang="da-DK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a-DK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Logo hvid"/>
          <p:cNvSpPr>
            <a:spLocks noGrp="1"/>
          </p:cNvSpPr>
          <p:nvPr>
            <p:ph type="body" sz="quarter" idx="15" hasCustomPrompt="1"/>
          </p:nvPr>
        </p:nvSpPr>
        <p:spPr>
          <a:xfrm>
            <a:off x="9421200" y="6098400"/>
            <a:ext cx="2062800" cy="406800"/>
          </a:xfrm>
          <a:blipFill>
            <a:blip r:embed="rId2"/>
            <a:stretch>
              <a:fillRect/>
            </a:stretch>
          </a:blipFill>
        </p:spPr>
        <p:txBody>
          <a:bodyPr lIns="0" tIns="0"/>
          <a:lstStyle>
            <a:lvl1pPr algn="ctr">
              <a:defRPr sz="100" b="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200"/>
            </a:lvl3pPr>
            <a:lvl4pPr>
              <a:defRPr sz="1100"/>
            </a:lvl4pPr>
            <a:lvl5pPr>
              <a:defRPr sz="1050"/>
            </a:lvl5pPr>
          </a:lstStyle>
          <a:p>
            <a:pPr lvl="0"/>
            <a:r>
              <a:rPr lang="da-DK" dirty="0"/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36643750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    Indhold og     1/3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dsholder til billede 12"/>
          <p:cNvSpPr>
            <a:spLocks noGrp="1"/>
          </p:cNvSpPr>
          <p:nvPr>
            <p:ph type="pic" sz="quarter" idx="14" hasCustomPrompt="1"/>
          </p:nvPr>
        </p:nvSpPr>
        <p:spPr>
          <a:xfrm>
            <a:off x="8067600" y="179387"/>
            <a:ext cx="3941838" cy="6497638"/>
          </a:xfrm>
        </p:spPr>
        <p:txBody>
          <a:bodyPr lIns="0" tIns="72000" rIns="0" anchor="t" anchorCtr="0"/>
          <a:lstStyle>
            <a:lvl1pPr marL="0" indent="0" algn="ctr">
              <a:buNone/>
              <a:defRPr sz="1400"/>
            </a:lvl1pPr>
          </a:lstStyle>
          <a:p>
            <a:r>
              <a:rPr lang="da-DK" dirty="0"/>
              <a:t>Klik her og indsæt billede via Vælg billeder- eller Rediger-knappen.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02668" y="363600"/>
            <a:ext cx="7084462" cy="936000"/>
          </a:xfrm>
        </p:spPr>
        <p:txBody>
          <a:bodyPr/>
          <a:lstStyle>
            <a:lvl1pPr>
              <a:defRPr cap="none" baseline="0"/>
            </a:lvl1pPr>
          </a:lstStyle>
          <a:p>
            <a:r>
              <a:rPr lang="da-DK" dirty="0"/>
              <a:t>Klik her for at tilføje titel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02668" y="1450800"/>
            <a:ext cx="7084710" cy="4464000"/>
          </a:xfrm>
        </p:spPr>
        <p:txBody>
          <a:bodyPr rIns="0"/>
          <a:lstStyle>
            <a:lvl1pPr>
              <a:defRPr/>
            </a:lvl1pPr>
          </a:lstStyle>
          <a:p>
            <a:pPr lvl="0"/>
            <a:r>
              <a:rPr lang="da-DK" dirty="0"/>
              <a:t>Klik her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27-09-2023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7" name="TextBox 16"/>
          <p:cNvSpPr txBox="1">
            <a:spLocks noChangeArrowheads="1"/>
          </p:cNvSpPr>
          <p:nvPr userDrawn="1"/>
        </p:nvSpPr>
        <p:spPr bwMode="auto">
          <a:xfrm>
            <a:off x="-1536848" y="1455600"/>
            <a:ext cx="1428898" cy="824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lnSpc>
                <a:spcPct val="108000"/>
              </a:lnSpc>
              <a:spcBef>
                <a:spcPts val="600"/>
              </a:spcBef>
            </a:pPr>
            <a:r>
              <a:rPr lang="da-DK" sz="900" b="1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Lav bold underoverskrift</a:t>
            </a:r>
            <a:r>
              <a:rPr lang="da-DK" sz="90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/>
            </a:r>
            <a:br>
              <a:rPr lang="da-DK" sz="90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</a:br>
            <a:r>
              <a:rPr lang="da-DK" sz="90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 Fjern bullet og </a:t>
            </a:r>
            <a:br>
              <a:rPr lang="da-DK" sz="90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</a:br>
            <a:r>
              <a:rPr lang="da-DK" sz="90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lav</a:t>
            </a:r>
            <a:r>
              <a:rPr lang="da-DK" sz="900" baseline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 teksten bold</a:t>
            </a:r>
          </a:p>
          <a:p>
            <a:pPr algn="r" eaLnBrk="1" hangingPunct="1">
              <a:lnSpc>
                <a:spcPct val="108000"/>
              </a:lnSpc>
              <a:spcBef>
                <a:spcPts val="600"/>
              </a:spcBef>
            </a:pPr>
            <a:r>
              <a:rPr lang="da-DK" sz="900" baseline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Ønsker du korrekt bullet, </a:t>
            </a:r>
            <a:br>
              <a:rPr lang="da-DK" sz="900" baseline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</a:br>
            <a:r>
              <a:rPr lang="da-DK" sz="900" baseline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klik på </a:t>
            </a:r>
            <a:r>
              <a:rPr lang="da-DK" sz="900" b="1" baseline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bullet-knappen</a:t>
            </a:r>
            <a:endParaRPr lang="da-DK" sz="900" b="1" noProof="1">
              <a:solidFill>
                <a:schemeClr val="tx1">
                  <a:lumMod val="65000"/>
                  <a:lumOff val="35000"/>
                </a:schemeClr>
              </a:solidFill>
              <a:cs typeface="Arial" charset="0"/>
            </a:endParaRPr>
          </a:p>
        </p:txBody>
      </p:sp>
      <p:sp>
        <p:nvSpPr>
          <p:cNvPr id="10" name="Slide Number Placeholder 5 (FAST)"/>
          <p:cNvSpPr txBox="1">
            <a:spLocks/>
          </p:cNvSpPr>
          <p:nvPr userDrawn="1"/>
        </p:nvSpPr>
        <p:spPr>
          <a:xfrm>
            <a:off x="702668" y="6386400"/>
            <a:ext cx="279770" cy="3564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DFD3FF-FAEA-D841-BBBA-173DB513EC35}" type="slidenum">
              <a:rPr kumimoji="0" lang="da-DK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a-DK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Logo hvid"/>
          <p:cNvSpPr>
            <a:spLocks noGrp="1"/>
          </p:cNvSpPr>
          <p:nvPr>
            <p:ph type="body" sz="quarter" idx="15" hasCustomPrompt="1"/>
          </p:nvPr>
        </p:nvSpPr>
        <p:spPr>
          <a:xfrm>
            <a:off x="9421200" y="6098400"/>
            <a:ext cx="2062800" cy="406800"/>
          </a:xfrm>
          <a:blipFill>
            <a:blip r:embed="rId2"/>
            <a:stretch>
              <a:fillRect/>
            </a:stretch>
          </a:blipFill>
        </p:spPr>
        <p:txBody>
          <a:bodyPr lIns="0" tIns="0"/>
          <a:lstStyle>
            <a:lvl1pPr algn="ctr">
              <a:defRPr sz="100" b="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200"/>
            </a:lvl3pPr>
            <a:lvl4pPr>
              <a:defRPr sz="1100"/>
            </a:lvl4pPr>
            <a:lvl5pPr>
              <a:defRPr sz="1050"/>
            </a:lvl5pPr>
          </a:lstStyle>
          <a:p>
            <a:pPr lvl="0"/>
            <a:r>
              <a:rPr lang="da-DK" dirty="0"/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5307215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dhold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701675" y="1450800"/>
            <a:ext cx="5113337" cy="44640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dirty="0"/>
              <a:t>Klik her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  <a:p>
            <a:pPr lvl="5"/>
            <a:endParaRPr lang="da-DK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375600" y="1450800"/>
            <a:ext cx="5112000" cy="44640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dirty="0"/>
              <a:t>Klik her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6096000" y="1511301"/>
            <a:ext cx="0" cy="4391025"/>
          </a:xfrm>
          <a:prstGeom prst="line">
            <a:avLst/>
          </a:prstGeom>
          <a:noFill/>
          <a:ln w="3175">
            <a:solidFill>
              <a:srgbClr val="DBD9D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 sz="17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27-09-2023</a:t>
            </a:fld>
            <a:endParaRPr lang="da-DK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20" name="TextBox 19"/>
          <p:cNvSpPr txBox="1">
            <a:spLocks noChangeArrowheads="1"/>
          </p:cNvSpPr>
          <p:nvPr userDrawn="1"/>
        </p:nvSpPr>
        <p:spPr bwMode="auto">
          <a:xfrm>
            <a:off x="-1536848" y="1455600"/>
            <a:ext cx="1428898" cy="824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lnSpc>
                <a:spcPct val="108000"/>
              </a:lnSpc>
              <a:spcBef>
                <a:spcPts val="600"/>
              </a:spcBef>
            </a:pPr>
            <a:r>
              <a:rPr lang="da-DK" sz="900" b="1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Lav bold underoverskrift</a:t>
            </a:r>
            <a:r>
              <a:rPr lang="da-DK" sz="90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/>
            </a:r>
            <a:br>
              <a:rPr lang="da-DK" sz="90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</a:br>
            <a:r>
              <a:rPr lang="da-DK" sz="90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 Fjern bullet og </a:t>
            </a:r>
            <a:br>
              <a:rPr lang="da-DK" sz="90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</a:br>
            <a:r>
              <a:rPr lang="da-DK" sz="90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lav</a:t>
            </a:r>
            <a:r>
              <a:rPr lang="da-DK" sz="900" baseline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 teksten bold</a:t>
            </a:r>
          </a:p>
          <a:p>
            <a:pPr algn="r" eaLnBrk="1" hangingPunct="1">
              <a:lnSpc>
                <a:spcPct val="108000"/>
              </a:lnSpc>
              <a:spcBef>
                <a:spcPts val="600"/>
              </a:spcBef>
            </a:pPr>
            <a:r>
              <a:rPr lang="da-DK" sz="900" baseline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Ønsker du korrekt bullet, </a:t>
            </a:r>
            <a:br>
              <a:rPr lang="da-DK" sz="900" baseline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</a:br>
            <a:r>
              <a:rPr lang="da-DK" sz="900" baseline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klik på </a:t>
            </a:r>
            <a:r>
              <a:rPr lang="da-DK" sz="900" b="1" baseline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bullet-knappen</a:t>
            </a:r>
            <a:endParaRPr lang="da-DK" sz="900" b="1" noProof="1">
              <a:solidFill>
                <a:schemeClr val="tx1">
                  <a:lumMod val="65000"/>
                  <a:lumOff val="35000"/>
                </a:schemeClr>
              </a:solidFill>
              <a:cs typeface="Arial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/>
              <a:t>Klik her for at tilføje titel</a:t>
            </a:r>
          </a:p>
        </p:txBody>
      </p:sp>
    </p:spTree>
    <p:extLst>
      <p:ext uri="{BB962C8B-B14F-4D97-AF65-F5344CB8AC3E}">
        <p14:creationId xmlns:p14="http://schemas.microsoft.com/office/powerpoint/2010/main" val="12844743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mindre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701999" y="1800000"/>
            <a:ext cx="5113013" cy="37800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dirty="0"/>
              <a:t>Klik her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375600" y="1800000"/>
            <a:ext cx="5111550" cy="378084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dirty="0"/>
              <a:t>Klik her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27-09-2023</a:t>
            </a:fld>
            <a:endParaRPr lang="da-DK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8" name="Line 5"/>
          <p:cNvSpPr>
            <a:spLocks noChangeShapeType="1"/>
          </p:cNvSpPr>
          <p:nvPr userDrawn="1"/>
        </p:nvSpPr>
        <p:spPr bwMode="auto">
          <a:xfrm>
            <a:off x="6096000" y="1511301"/>
            <a:ext cx="0" cy="4069546"/>
          </a:xfrm>
          <a:prstGeom prst="line">
            <a:avLst/>
          </a:prstGeom>
          <a:noFill/>
          <a:ln w="3175">
            <a:solidFill>
              <a:srgbClr val="DBD9D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 sz="1700" dirty="0"/>
          </a:p>
        </p:txBody>
      </p:sp>
      <p:sp>
        <p:nvSpPr>
          <p:cNvPr id="20" name="TextBox 19"/>
          <p:cNvSpPr txBox="1">
            <a:spLocks noChangeArrowheads="1"/>
          </p:cNvSpPr>
          <p:nvPr userDrawn="1"/>
        </p:nvSpPr>
        <p:spPr bwMode="auto">
          <a:xfrm>
            <a:off x="-1536848" y="1455600"/>
            <a:ext cx="1428898" cy="824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lnSpc>
                <a:spcPct val="108000"/>
              </a:lnSpc>
              <a:spcBef>
                <a:spcPts val="600"/>
              </a:spcBef>
            </a:pPr>
            <a:r>
              <a:rPr lang="da-DK" sz="900" b="1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Lav bold underoverskrift</a:t>
            </a:r>
            <a:r>
              <a:rPr lang="da-DK" sz="90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/>
            </a:r>
            <a:br>
              <a:rPr lang="da-DK" sz="90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</a:br>
            <a:r>
              <a:rPr lang="da-DK" sz="90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 Fjern bullet og </a:t>
            </a:r>
            <a:br>
              <a:rPr lang="da-DK" sz="90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</a:br>
            <a:r>
              <a:rPr lang="da-DK" sz="90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lav</a:t>
            </a:r>
            <a:r>
              <a:rPr lang="da-DK" sz="900" baseline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 teksten bold</a:t>
            </a:r>
          </a:p>
          <a:p>
            <a:pPr algn="r" eaLnBrk="1" hangingPunct="1">
              <a:lnSpc>
                <a:spcPct val="108000"/>
              </a:lnSpc>
              <a:spcBef>
                <a:spcPts val="600"/>
              </a:spcBef>
            </a:pPr>
            <a:r>
              <a:rPr lang="da-DK" sz="900" baseline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Ønsker du korrekt bullet, </a:t>
            </a:r>
            <a:br>
              <a:rPr lang="da-DK" sz="900" baseline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</a:br>
            <a:r>
              <a:rPr lang="da-DK" sz="900" baseline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klik på </a:t>
            </a:r>
            <a:r>
              <a:rPr lang="da-DK" sz="900" b="1" baseline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bullet-knappen</a:t>
            </a:r>
            <a:endParaRPr lang="da-DK" sz="900" b="1" noProof="1">
              <a:solidFill>
                <a:schemeClr val="tx1">
                  <a:lumMod val="65000"/>
                  <a:lumOff val="35000"/>
                </a:schemeClr>
              </a:solidFill>
              <a:cs typeface="Arial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/>
              <a:t>Klik her for at tilføje titel</a:t>
            </a:r>
          </a:p>
        </p:txBody>
      </p:sp>
      <p:sp>
        <p:nvSpPr>
          <p:cNvPr id="9" name="Pladsholder til tekst 8">
            <a:extLst>
              <a:ext uri="{FF2B5EF4-FFF2-40B4-BE49-F238E27FC236}">
                <a16:creationId xmlns:a16="http://schemas.microsoft.com/office/drawing/2014/main" id="{2EC3F75E-2523-455F-A9B8-E56849A3410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01675" y="1469453"/>
            <a:ext cx="5112000" cy="270782"/>
          </a:xfrm>
        </p:spPr>
        <p:txBody>
          <a:bodyPr/>
          <a:lstStyle>
            <a:lvl1pPr marL="0" indent="0">
              <a:buFontTx/>
              <a:buNone/>
              <a:defRPr sz="1400"/>
            </a:lvl1pPr>
            <a:lvl2pPr marL="0" indent="0">
              <a:buFontTx/>
              <a:buNone/>
              <a:defRPr sz="140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</a:lstStyle>
          <a:p>
            <a:pPr lvl="0"/>
            <a:r>
              <a:rPr lang="da-DK" dirty="0"/>
              <a:t>Klik her for at tilføje underoverskrift</a:t>
            </a:r>
          </a:p>
          <a:p>
            <a:pPr lvl="1"/>
            <a:endParaRPr lang="da-DK" dirty="0"/>
          </a:p>
        </p:txBody>
      </p:sp>
      <p:sp>
        <p:nvSpPr>
          <p:cNvPr id="12" name="Pladsholder til tekst 8">
            <a:extLst>
              <a:ext uri="{FF2B5EF4-FFF2-40B4-BE49-F238E27FC236}">
                <a16:creationId xmlns:a16="http://schemas.microsoft.com/office/drawing/2014/main" id="{3B5D24CB-3AF8-4350-9CBE-2E687A160A8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375150" y="1469453"/>
            <a:ext cx="5112000" cy="270782"/>
          </a:xfrm>
        </p:spPr>
        <p:txBody>
          <a:bodyPr/>
          <a:lstStyle>
            <a:lvl1pPr marL="0" indent="0">
              <a:buFontTx/>
              <a:buNone/>
              <a:defRPr sz="1400"/>
            </a:lvl1pPr>
            <a:lvl2pPr marL="0" indent="0">
              <a:buFontTx/>
              <a:buNone/>
              <a:defRPr sz="140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</a:lstStyle>
          <a:p>
            <a:pPr lvl="0"/>
            <a:r>
              <a:rPr lang="da-DK" dirty="0"/>
              <a:t>Klik her for at tilføje underoverskrift</a:t>
            </a:r>
          </a:p>
        </p:txBody>
      </p:sp>
    </p:spTree>
    <p:extLst>
      <p:ext uri="{BB962C8B-B14F-4D97-AF65-F5344CB8AC3E}">
        <p14:creationId xmlns:p14="http://schemas.microsoft.com/office/powerpoint/2010/main" val="1260745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mindre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 hasCustomPrompt="1"/>
          </p:nvPr>
        </p:nvSpPr>
        <p:spPr>
          <a:xfrm>
            <a:off x="701675" y="1450800"/>
            <a:ext cx="5113337" cy="4464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her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375599" y="1800000"/>
            <a:ext cx="5112000" cy="3780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her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27-09-2023</a:t>
            </a:fld>
            <a:endParaRPr lang="da-DK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3" name="Line 5"/>
          <p:cNvSpPr>
            <a:spLocks noChangeShapeType="1"/>
          </p:cNvSpPr>
          <p:nvPr userDrawn="1"/>
        </p:nvSpPr>
        <p:spPr bwMode="auto">
          <a:xfrm>
            <a:off x="6096000" y="1511301"/>
            <a:ext cx="0" cy="4391025"/>
          </a:xfrm>
          <a:prstGeom prst="line">
            <a:avLst/>
          </a:prstGeom>
          <a:noFill/>
          <a:ln w="3175">
            <a:solidFill>
              <a:srgbClr val="DBD9D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 sz="1700" dirty="0"/>
          </a:p>
        </p:txBody>
      </p:sp>
      <p:sp>
        <p:nvSpPr>
          <p:cNvPr id="15" name="TextBox 14"/>
          <p:cNvSpPr txBox="1">
            <a:spLocks noChangeArrowheads="1"/>
          </p:cNvSpPr>
          <p:nvPr userDrawn="1"/>
        </p:nvSpPr>
        <p:spPr bwMode="auto">
          <a:xfrm>
            <a:off x="-1536848" y="1455600"/>
            <a:ext cx="1428898" cy="824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lnSpc>
                <a:spcPct val="108000"/>
              </a:lnSpc>
              <a:spcBef>
                <a:spcPts val="600"/>
              </a:spcBef>
            </a:pPr>
            <a:r>
              <a:rPr lang="da-DK" sz="900" b="1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Lav bold underoverskrift</a:t>
            </a:r>
            <a:r>
              <a:rPr lang="da-DK" sz="90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/>
            </a:r>
            <a:br>
              <a:rPr lang="da-DK" sz="90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</a:br>
            <a:r>
              <a:rPr lang="da-DK" sz="90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 Fjern bullet og </a:t>
            </a:r>
            <a:br>
              <a:rPr lang="da-DK" sz="90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</a:br>
            <a:r>
              <a:rPr lang="da-DK" sz="90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lav</a:t>
            </a:r>
            <a:r>
              <a:rPr lang="da-DK" sz="900" baseline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 teksten bold</a:t>
            </a:r>
          </a:p>
          <a:p>
            <a:pPr algn="r" eaLnBrk="1" hangingPunct="1">
              <a:lnSpc>
                <a:spcPct val="108000"/>
              </a:lnSpc>
              <a:spcBef>
                <a:spcPts val="600"/>
              </a:spcBef>
            </a:pPr>
            <a:r>
              <a:rPr lang="da-DK" sz="900" baseline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Ønsker du korrekt bullet, </a:t>
            </a:r>
            <a:br>
              <a:rPr lang="da-DK" sz="900" baseline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</a:br>
            <a:r>
              <a:rPr lang="da-DK" sz="900" baseline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klik på </a:t>
            </a:r>
            <a:r>
              <a:rPr lang="da-DK" sz="900" b="1" baseline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bullet-knappen</a:t>
            </a:r>
            <a:endParaRPr lang="da-DK" sz="900" b="1" noProof="1">
              <a:solidFill>
                <a:schemeClr val="tx1">
                  <a:lumMod val="65000"/>
                  <a:lumOff val="35000"/>
                </a:schemeClr>
              </a:solidFill>
              <a:cs typeface="Arial" charset="0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031D5C"/>
                </a:solidFill>
              </a:defRPr>
            </a:lvl1pPr>
          </a:lstStyle>
          <a:p>
            <a:r>
              <a:rPr lang="da-DK" dirty="0"/>
              <a:t>Klik her for at tilføje titel</a:t>
            </a:r>
          </a:p>
        </p:txBody>
      </p:sp>
      <p:sp>
        <p:nvSpPr>
          <p:cNvPr id="11" name="Pladsholder til tekst 8">
            <a:extLst>
              <a:ext uri="{FF2B5EF4-FFF2-40B4-BE49-F238E27FC236}">
                <a16:creationId xmlns:a16="http://schemas.microsoft.com/office/drawing/2014/main" id="{16343FA3-6DF0-494E-B3DF-AE59C5136C2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375150" y="1469453"/>
            <a:ext cx="5112000" cy="270782"/>
          </a:xfrm>
        </p:spPr>
        <p:txBody>
          <a:bodyPr/>
          <a:lstStyle>
            <a:lvl1pPr marL="0" indent="0">
              <a:buFontTx/>
              <a:buNone/>
              <a:defRPr sz="1400"/>
            </a:lvl1pPr>
            <a:lvl2pPr marL="0" indent="0">
              <a:buFontTx/>
              <a:buNone/>
              <a:defRPr sz="140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</a:lstStyle>
          <a:p>
            <a:pPr lvl="0"/>
            <a:r>
              <a:rPr lang="da-DK" dirty="0"/>
              <a:t>Klik her for at tilføje underoverskrift</a:t>
            </a:r>
          </a:p>
        </p:txBody>
      </p:sp>
    </p:spTree>
    <p:extLst>
      <p:ext uri="{BB962C8B-B14F-4D97-AF65-F5344CB8AC3E}">
        <p14:creationId xmlns:p14="http://schemas.microsoft.com/office/powerpoint/2010/main" val="28348282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    Statement    (kort teks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aggrund"/>
          <p:cNvSpPr>
            <a:spLocks noChangeArrowheads="1"/>
          </p:cNvSpPr>
          <p:nvPr userDrawn="1"/>
        </p:nvSpPr>
        <p:spPr bwMode="auto">
          <a:xfrm>
            <a:off x="179388" y="180975"/>
            <a:ext cx="11830050" cy="649605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wrap="none" lIns="0" tIns="0" rIns="0" bIns="0" anchor="ctr"/>
          <a:lstStyle/>
          <a:p>
            <a:endParaRPr lang="da-DK" sz="170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01675" y="1357272"/>
            <a:ext cx="10785475" cy="4556165"/>
          </a:xfrm>
        </p:spPr>
        <p:txBody>
          <a:bodyPr/>
          <a:lstStyle>
            <a:lvl1pPr algn="ctr">
              <a:lnSpc>
                <a:spcPct val="88000"/>
              </a:lnSpc>
              <a:defRPr sz="6800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Klik her for at tilføje tekst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27-09-2023</a:t>
            </a:fld>
            <a:endParaRPr lang="da-DK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3" name="Slide Number Placeholder 5 (FAST)"/>
          <p:cNvSpPr txBox="1">
            <a:spLocks/>
          </p:cNvSpPr>
          <p:nvPr userDrawn="1"/>
        </p:nvSpPr>
        <p:spPr>
          <a:xfrm>
            <a:off x="702668" y="6386400"/>
            <a:ext cx="279770" cy="3564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DFD3FF-FAEA-D841-BBBA-173DB513EC35}" type="slidenum">
              <a:rPr kumimoji="0" lang="da-DK" sz="9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a-DK" sz="9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9" name="Logo hvid">
            <a:extLst>
              <a:ext uri="{FF2B5EF4-FFF2-40B4-BE49-F238E27FC236}">
                <a16:creationId xmlns:a16="http://schemas.microsoft.com/office/drawing/2014/main" id="{13E7FCA3-C4AC-464A-9A55-9AA7BBCF61C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423704" y="6096948"/>
            <a:ext cx="2062957" cy="40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1758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1BD23-8C5C-4003-A1A3-A18260C189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D85CFA-CDB9-4B4B-8B79-53F198153A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DCF4A9-E648-433F-88D0-0DFB3C04E6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8D661-1D75-4F8C-AAD0-6B512DD79177}" type="datetimeFigureOut">
              <a:rPr lang="da-DK" smtClean="0"/>
              <a:t>27-09-2023</a:t>
            </a:fld>
            <a:endParaRPr lang="da-DK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BB7802-DBCA-40CF-A982-F723AED358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8CAB66-A923-4D0B-BCB7-26F67A1B8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6EA46-AFF9-4FAE-B05E-3406370AE1D1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50184647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    Statement    (mere teks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aggrund"/>
          <p:cNvSpPr>
            <a:spLocks noChangeArrowheads="1"/>
          </p:cNvSpPr>
          <p:nvPr userDrawn="1"/>
        </p:nvSpPr>
        <p:spPr bwMode="auto">
          <a:xfrm>
            <a:off x="179388" y="180975"/>
            <a:ext cx="11830050" cy="649605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/>
        </p:spPr>
        <p:txBody>
          <a:bodyPr wrap="none" lIns="0" tIns="0" rIns="0" bIns="0" anchor="ctr"/>
          <a:lstStyle/>
          <a:p>
            <a:endParaRPr lang="da-DK" sz="170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02668" y="1052825"/>
            <a:ext cx="10784481" cy="4860613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 sz="3200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Klik her for at tilføje tekst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27-09-2023</a:t>
            </a:fld>
            <a:endParaRPr lang="da-DK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da-DK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1" name="Slide Number Placeholder 5 (FAST)"/>
          <p:cNvSpPr txBox="1">
            <a:spLocks/>
          </p:cNvSpPr>
          <p:nvPr userDrawn="1"/>
        </p:nvSpPr>
        <p:spPr>
          <a:xfrm>
            <a:off x="702668" y="6386400"/>
            <a:ext cx="279770" cy="3564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DFD3FF-FAEA-D841-BBBA-173DB513EC35}" type="slidenum">
              <a:rPr kumimoji="0" lang="da-DK" sz="9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a-DK" sz="9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9" name="Logo hvid">
            <a:extLst>
              <a:ext uri="{FF2B5EF4-FFF2-40B4-BE49-F238E27FC236}">
                <a16:creationId xmlns:a16="http://schemas.microsoft.com/office/drawing/2014/main" id="{0BF98332-85A9-4122-8AA8-37E1EE7AEEE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423704" y="6096948"/>
            <a:ext cx="2062957" cy="40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98974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killes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179388" y="179388"/>
            <a:ext cx="11830050" cy="6498612"/>
          </a:xfrm>
          <a:noFill/>
        </p:spPr>
        <p:txBody>
          <a:bodyPr lIns="4860000" tIns="1188000" rIns="4860000" anchor="ctr" anchorCtr="0"/>
          <a:lstStyle>
            <a:lvl1pPr marL="0" indent="0" algn="ctr">
              <a:buNone/>
              <a:defRPr sz="1400" b="0"/>
            </a:lvl1pPr>
          </a:lstStyle>
          <a:p>
            <a:r>
              <a:rPr lang="da-DK" noProof="1"/>
              <a:t>Klik her og indsæt billede via Vælg billeder- eller Rediger-knappen.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5F3AEEBD-5624-434F-B308-47832EF58A7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82800" y="180000"/>
            <a:ext cx="4438800" cy="6497025"/>
          </a:xfrm>
          <a:solidFill>
            <a:schemeClr val="tx2"/>
          </a:solidFill>
        </p:spPr>
        <p:txBody>
          <a:bodyPr lIns="241200" tIns="234000" rIns="241200" bIns="234000"/>
          <a:lstStyle>
            <a:lvl1pPr>
              <a:lnSpc>
                <a:spcPct val="88000"/>
              </a:lnSpc>
              <a:defRPr sz="340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noProof="0" dirty="0"/>
              <a:t>Klik for at tilføje titel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type="body" sz="half" idx="1" hasCustomPrompt="1"/>
          </p:nvPr>
        </p:nvSpPr>
        <p:spPr>
          <a:xfrm>
            <a:off x="7550034" y="1450800"/>
            <a:ext cx="3941166" cy="3780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a-DK" dirty="0"/>
              <a:t>Klik her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9" name="Logo hvid"/>
          <p:cNvSpPr>
            <a:spLocks noGrp="1"/>
          </p:cNvSpPr>
          <p:nvPr>
            <p:ph type="body" sz="quarter" idx="14" hasCustomPrompt="1"/>
          </p:nvPr>
        </p:nvSpPr>
        <p:spPr>
          <a:xfrm>
            <a:off x="9421200" y="6098400"/>
            <a:ext cx="2062800" cy="406800"/>
          </a:xfrm>
          <a:blipFill>
            <a:blip r:embed="rId2"/>
            <a:stretch>
              <a:fillRect/>
            </a:stretch>
          </a:blipFill>
        </p:spPr>
        <p:txBody>
          <a:bodyPr lIns="0" tIns="0"/>
          <a:lstStyle>
            <a:lvl1pPr algn="ctr">
              <a:defRPr sz="100" b="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200"/>
            </a:lvl3pPr>
            <a:lvl4pPr>
              <a:defRPr sz="1100"/>
            </a:lvl4pPr>
            <a:lvl5pPr>
              <a:defRPr sz="1050"/>
            </a:lvl5pPr>
          </a:lstStyle>
          <a:p>
            <a:pPr lvl="0"/>
            <a:r>
              <a:rPr lang="da-DK" dirty="0"/>
              <a:t>D</a:t>
            </a:r>
          </a:p>
        </p:txBody>
      </p:sp>
      <p:sp>
        <p:nvSpPr>
          <p:cNvPr id="10" name="Date Placeholder 2"/>
          <p:cNvSpPr>
            <a:spLocks noGrp="1"/>
          </p:cNvSpPr>
          <p:nvPr>
            <p:ph type="dt" sz="half" idx="17"/>
          </p:nvPr>
        </p:nvSpPr>
        <p:spPr>
          <a:xfrm>
            <a:off x="0" y="6912000"/>
            <a:ext cx="0" cy="0"/>
          </a:xfrm>
        </p:spPr>
        <p:txBody>
          <a:bodyPr/>
          <a:lstStyle/>
          <a:p>
            <a:fld id="{D709F18B-C64D-467D-95E0-03999A31A181}" type="datetime1">
              <a:rPr lang="da-DK" smtClean="0"/>
              <a:t>27-09-2023</a:t>
            </a:fld>
            <a:endParaRPr lang="da-DK" dirty="0"/>
          </a:p>
        </p:txBody>
      </p:sp>
      <p:sp>
        <p:nvSpPr>
          <p:cNvPr id="14" name="Footer Placeholder 3">
            <a:extLst>
              <a:ext uri="{FF2B5EF4-FFF2-40B4-BE49-F238E27FC236}">
                <a16:creationId xmlns:a16="http://schemas.microsoft.com/office/drawing/2014/main" id="{9E3A44F7-3B54-4C94-842A-F3C6493E7209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>
          <a:xfrm>
            <a:off x="1029600" y="6385399"/>
            <a:ext cx="3794400" cy="33395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da-DK" dirty="0"/>
          </a:p>
        </p:txBody>
      </p:sp>
      <p:sp>
        <p:nvSpPr>
          <p:cNvPr id="11" name="Slide Number Placeholder 7">
            <a:extLst>
              <a:ext uri="{FF2B5EF4-FFF2-40B4-BE49-F238E27FC236}">
                <a16:creationId xmlns:a16="http://schemas.microsoft.com/office/drawing/2014/main" id="{DDC8813B-699F-4C7B-9B14-64A63CC94275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702000" y="6386400"/>
            <a:ext cx="280800" cy="334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0AE25ED-097C-4BDC-A7CE-FA97BD9CA3B5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4879892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     Skilleside     (kort teks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aggrund"/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 hasCustomPrompt="1"/>
          </p:nvPr>
        </p:nvSpPr>
        <p:spPr>
          <a:xfrm>
            <a:off x="179388" y="180975"/>
            <a:ext cx="11830050" cy="6494503"/>
          </a:xfrm>
        </p:spPr>
        <p:txBody>
          <a:bodyPr tIns="36000"/>
          <a:lstStyle>
            <a:lvl1pPr marL="0" indent="0" algn="ctr">
              <a:buNone/>
              <a:defRPr sz="1400"/>
            </a:lvl1pPr>
          </a:lstStyle>
          <a:p>
            <a:r>
              <a:rPr lang="da-DK" noProof="1"/>
              <a:t>Klik her og indsæt billede via Vælg billeder- eller Rediger-knappen.</a:t>
            </a:r>
          </a:p>
        </p:txBody>
      </p:sp>
      <p:sp>
        <p:nvSpPr>
          <p:cNvPr id="6" name="Text Placeholder 5"/>
          <p:cNvSpPr>
            <a:spLocks noGrp="1"/>
          </p:cNvSpPr>
          <p:nvPr userDrawn="1">
            <p:ph type="body" sz="quarter" idx="16" hasCustomPrompt="1"/>
          </p:nvPr>
        </p:nvSpPr>
        <p:spPr>
          <a:xfrm>
            <a:off x="702668" y="415495"/>
            <a:ext cx="10784481" cy="1378015"/>
          </a:xfrm>
          <a:solidFill>
            <a:srgbClr val="FFFFFF">
              <a:alpha val="70000"/>
            </a:srgbClr>
          </a:solidFill>
        </p:spPr>
        <p:txBody>
          <a:bodyPr wrap="square" lIns="252000" tIns="216000" rIns="252000" bIns="216000" anchor="t" anchorCtr="0">
            <a:sp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6800" b="0">
                <a:solidFill>
                  <a:srgbClr val="031D5C"/>
                </a:solidFill>
              </a:defRPr>
            </a:lvl1pPr>
            <a:lvl2pPr algn="r">
              <a:spcBef>
                <a:spcPts val="1200"/>
              </a:spcBef>
              <a:defRPr sz="1200" b="1" cap="all" baseline="0">
                <a:solidFill>
                  <a:schemeClr val="tx2"/>
                </a:solidFill>
              </a:defRPr>
            </a:lvl2pPr>
          </a:lstStyle>
          <a:p>
            <a:pPr lvl="0"/>
            <a:r>
              <a:rPr lang="da-DK" dirty="0"/>
              <a:t>Klik her for at tilføje tekst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27-09-2023</a:t>
            </a:fld>
            <a:endParaRPr lang="da-DK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da-DK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9"/>
          </p:nvPr>
        </p:nvSpPr>
        <p:spPr>
          <a:xfrm>
            <a:off x="702000" y="6386400"/>
            <a:ext cx="280800" cy="334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0AE25ED-097C-4BDC-A7CE-FA97BD9CA3B5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7" name="Logo hvid"/>
          <p:cNvSpPr>
            <a:spLocks noGrp="1"/>
          </p:cNvSpPr>
          <p:nvPr>
            <p:ph type="body" sz="quarter" idx="14" hasCustomPrompt="1"/>
          </p:nvPr>
        </p:nvSpPr>
        <p:spPr>
          <a:xfrm>
            <a:off x="9421200" y="6098400"/>
            <a:ext cx="2062800" cy="406800"/>
          </a:xfrm>
          <a:blipFill>
            <a:blip r:embed="rId2"/>
            <a:stretch>
              <a:fillRect/>
            </a:stretch>
          </a:blipFill>
        </p:spPr>
        <p:txBody>
          <a:bodyPr lIns="0" tIns="0"/>
          <a:lstStyle>
            <a:lvl1pPr algn="ctr">
              <a:defRPr sz="100" b="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200"/>
            </a:lvl3pPr>
            <a:lvl4pPr>
              <a:defRPr sz="1100"/>
            </a:lvl4pPr>
            <a:lvl5pPr>
              <a:defRPr sz="1050"/>
            </a:lvl5pPr>
          </a:lstStyle>
          <a:p>
            <a:pPr lvl="0"/>
            <a:r>
              <a:rPr lang="da-DK" dirty="0"/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195561127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     Skilleside     (mere teks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aggrund"/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 hasCustomPrompt="1"/>
          </p:nvPr>
        </p:nvSpPr>
        <p:spPr>
          <a:xfrm>
            <a:off x="179388" y="180975"/>
            <a:ext cx="11830050" cy="6494503"/>
          </a:xfrm>
        </p:spPr>
        <p:txBody>
          <a:bodyPr tIns="36000"/>
          <a:lstStyle>
            <a:lvl1pPr marL="0" indent="0" algn="ctr">
              <a:buNone/>
              <a:defRPr sz="1400"/>
            </a:lvl1pPr>
          </a:lstStyle>
          <a:p>
            <a:r>
              <a:rPr lang="da-DK" noProof="1"/>
              <a:t>Klik her og indsæt billede via Vælg billeder- eller Rediger-knappen.</a:t>
            </a:r>
          </a:p>
        </p:txBody>
      </p:sp>
      <p:sp>
        <p:nvSpPr>
          <p:cNvPr id="6" name="Text Placeholder 5"/>
          <p:cNvSpPr>
            <a:spLocks noGrp="1"/>
          </p:cNvSpPr>
          <p:nvPr userDrawn="1">
            <p:ph type="body" sz="quarter" idx="16" hasCustomPrompt="1"/>
          </p:nvPr>
        </p:nvSpPr>
        <p:spPr>
          <a:xfrm>
            <a:off x="701675" y="412750"/>
            <a:ext cx="10785475" cy="968031"/>
          </a:xfrm>
          <a:solidFill>
            <a:srgbClr val="FFFFFF">
              <a:alpha val="70000"/>
            </a:srgbClr>
          </a:solidFill>
        </p:spPr>
        <p:txBody>
          <a:bodyPr wrap="square" lIns="252000" tIns="216000" rIns="252000" bIns="216000">
            <a:spAutoFit/>
          </a:bodyPr>
          <a:lstStyle>
            <a:lvl1pPr marL="0" indent="0">
              <a:lnSpc>
                <a:spcPct val="96000"/>
              </a:lnSpc>
              <a:spcBef>
                <a:spcPts val="0"/>
              </a:spcBef>
              <a:buNone/>
              <a:defRPr sz="3600" b="0">
                <a:solidFill>
                  <a:srgbClr val="031D5C"/>
                </a:solidFill>
              </a:defRPr>
            </a:lvl1pPr>
            <a:lvl2pPr algn="r">
              <a:spcBef>
                <a:spcPts val="1200"/>
              </a:spcBef>
              <a:defRPr sz="1200" b="1" cap="all" baseline="0">
                <a:solidFill>
                  <a:schemeClr val="tx2"/>
                </a:solidFill>
              </a:defRPr>
            </a:lvl2pPr>
          </a:lstStyle>
          <a:p>
            <a:pPr lvl="0"/>
            <a:r>
              <a:rPr lang="da-DK" dirty="0"/>
              <a:t>Klik her for at tilføje tekst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27-09-2023</a:t>
            </a:fld>
            <a:endParaRPr lang="da-DK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da-DK" dirty="0"/>
          </a:p>
        </p:txBody>
      </p:sp>
      <p:sp>
        <p:nvSpPr>
          <p:cNvPr id="12" name="Slide Number Placeholder 7"/>
          <p:cNvSpPr>
            <a:spLocks noGrp="1"/>
          </p:cNvSpPr>
          <p:nvPr>
            <p:ph type="sldNum" sz="quarter" idx="19"/>
          </p:nvPr>
        </p:nvSpPr>
        <p:spPr>
          <a:xfrm>
            <a:off x="702000" y="6386400"/>
            <a:ext cx="280800" cy="334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0AE25ED-097C-4BDC-A7CE-FA97BD9CA3B5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3" name="Logo hvid"/>
          <p:cNvSpPr>
            <a:spLocks noGrp="1"/>
          </p:cNvSpPr>
          <p:nvPr>
            <p:ph type="body" sz="quarter" idx="14" hasCustomPrompt="1"/>
          </p:nvPr>
        </p:nvSpPr>
        <p:spPr>
          <a:xfrm>
            <a:off x="9421200" y="6098400"/>
            <a:ext cx="2062800" cy="406800"/>
          </a:xfrm>
          <a:blipFill>
            <a:blip r:embed="rId2"/>
            <a:stretch>
              <a:fillRect/>
            </a:stretch>
          </a:blipFill>
        </p:spPr>
        <p:txBody>
          <a:bodyPr lIns="0" tIns="0"/>
          <a:lstStyle>
            <a:lvl1pPr algn="ctr">
              <a:defRPr sz="100" b="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200"/>
            </a:lvl3pPr>
            <a:lvl4pPr>
              <a:defRPr sz="1100"/>
            </a:lvl4pPr>
            <a:lvl5pPr>
              <a:defRPr sz="1050"/>
            </a:lvl5pPr>
          </a:lstStyle>
          <a:p>
            <a:pPr lvl="0"/>
            <a:r>
              <a:rPr lang="da-DK" dirty="0"/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7156113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ggrundsbillede med bob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aggrund"/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 hasCustomPrompt="1"/>
          </p:nvPr>
        </p:nvSpPr>
        <p:spPr>
          <a:xfrm>
            <a:off x="179388" y="180975"/>
            <a:ext cx="11830050" cy="6494503"/>
          </a:xfrm>
        </p:spPr>
        <p:txBody>
          <a:bodyPr tIns="36000"/>
          <a:lstStyle>
            <a:lvl1pPr marL="0" indent="0" algn="ctr">
              <a:buNone/>
              <a:defRPr sz="1400"/>
            </a:lvl1pPr>
          </a:lstStyle>
          <a:p>
            <a:r>
              <a:rPr lang="da-DK" noProof="1"/>
              <a:t>Klik her og indsæt billede via Vælg billeder- eller Rediger-knappen.</a:t>
            </a:r>
          </a:p>
        </p:txBody>
      </p:sp>
      <p:sp>
        <p:nvSpPr>
          <p:cNvPr id="6" name="Text Placeholder 5"/>
          <p:cNvSpPr>
            <a:spLocks noGrp="1"/>
          </p:cNvSpPr>
          <p:nvPr userDrawn="1">
            <p:ph type="body" sz="quarter" idx="16" hasCustomPrompt="1"/>
          </p:nvPr>
        </p:nvSpPr>
        <p:spPr>
          <a:xfrm>
            <a:off x="701675" y="414000"/>
            <a:ext cx="10785475" cy="968031"/>
          </a:xfrm>
          <a:solidFill>
            <a:srgbClr val="FFFFFF">
              <a:alpha val="70000"/>
            </a:srgbClr>
          </a:solidFill>
        </p:spPr>
        <p:txBody>
          <a:bodyPr wrap="square" lIns="252000" tIns="216000" rIns="252000" bIns="216000">
            <a:spAutoFit/>
          </a:bodyPr>
          <a:lstStyle>
            <a:lvl1pPr marL="0" indent="0">
              <a:lnSpc>
                <a:spcPct val="96000"/>
              </a:lnSpc>
              <a:spcBef>
                <a:spcPts val="0"/>
              </a:spcBef>
              <a:buNone/>
              <a:defRPr sz="3600" b="0">
                <a:solidFill>
                  <a:srgbClr val="031D5C"/>
                </a:solidFill>
              </a:defRPr>
            </a:lvl1pPr>
            <a:lvl2pPr algn="r">
              <a:spcBef>
                <a:spcPts val="1200"/>
              </a:spcBef>
              <a:defRPr sz="1200" b="1" cap="all" baseline="0">
                <a:solidFill>
                  <a:schemeClr val="tx2"/>
                </a:solidFill>
              </a:defRPr>
            </a:lvl2pPr>
          </a:lstStyle>
          <a:p>
            <a:pPr lvl="0"/>
            <a:r>
              <a:rPr lang="da-DK" dirty="0"/>
              <a:t>Klik her for at tilføje tekst</a:t>
            </a:r>
          </a:p>
        </p:txBody>
      </p:sp>
      <p:sp>
        <p:nvSpPr>
          <p:cNvPr id="14" name="Pladsholder til diasnummer 3">
            <a:extLst>
              <a:ext uri="{FF2B5EF4-FFF2-40B4-BE49-F238E27FC236}">
                <a16:creationId xmlns:a16="http://schemas.microsoft.com/office/drawing/2014/main" id="{E48F75CC-650D-4B5F-BC95-E31F7CE7D1FE}"/>
              </a:ext>
            </a:extLst>
          </p:cNvPr>
          <p:cNvSpPr txBox="1">
            <a:spLocks/>
          </p:cNvSpPr>
          <p:nvPr userDrawn="1"/>
        </p:nvSpPr>
        <p:spPr>
          <a:xfrm>
            <a:off x="702000" y="6343200"/>
            <a:ext cx="280800" cy="3348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GB"/>
            </a:defPPr>
            <a:lvl1pPr algn="l" rtl="0" fontAlgn="base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defRPr sz="900" kern="1200">
                <a:noFill/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80AE25ED-097C-4BDC-A7CE-FA97BD9CA3B5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35B35B2B-70E0-4FED-BA78-0E47DD6E5843}"/>
              </a:ext>
            </a:extLst>
          </p:cNvPr>
          <p:cNvSpPr>
            <a:spLocks noGrp="1" noChangeAspect="1"/>
          </p:cNvSpPr>
          <p:nvPr>
            <p:ph type="body" sz="quarter" idx="20" hasCustomPrompt="1"/>
          </p:nvPr>
        </p:nvSpPr>
        <p:spPr>
          <a:xfrm>
            <a:off x="1160007" y="1982022"/>
            <a:ext cx="2520000" cy="2520000"/>
          </a:xfrm>
          <a:prstGeom prst="ellipse">
            <a:avLst/>
          </a:prstGeom>
          <a:solidFill>
            <a:schemeClr val="tx2"/>
          </a:solidFill>
        </p:spPr>
        <p:txBody>
          <a:bodyPr wrap="square" anchor="ctr" anchorCtr="0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0" indent="0" algn="ctr">
              <a:buNone/>
              <a:defRPr>
                <a:solidFill>
                  <a:schemeClr val="bg1"/>
                </a:solidFill>
              </a:defRPr>
            </a:lvl2pPr>
            <a:lvl3pPr marL="507600" indent="0">
              <a:buNone/>
              <a:defRPr>
                <a:solidFill>
                  <a:schemeClr val="bg1"/>
                </a:solidFill>
              </a:defRPr>
            </a:lvl3pPr>
            <a:lvl4pPr marL="507600" indent="0">
              <a:buNone/>
              <a:defRPr>
                <a:solidFill>
                  <a:schemeClr val="bg1"/>
                </a:solidFill>
              </a:defRPr>
            </a:lvl4pPr>
            <a:lvl5pPr marL="5076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a-DK" dirty="0"/>
              <a:t>Klik her for at tilføje tekst</a:t>
            </a:r>
          </a:p>
        </p:txBody>
      </p:sp>
      <p:sp>
        <p:nvSpPr>
          <p:cNvPr id="19" name="Pladsholder til tekst 4">
            <a:extLst>
              <a:ext uri="{FF2B5EF4-FFF2-40B4-BE49-F238E27FC236}">
                <a16:creationId xmlns:a16="http://schemas.microsoft.com/office/drawing/2014/main" id="{58F9B986-D249-4E6F-A297-5F6A2F488420}"/>
              </a:ext>
            </a:extLst>
          </p:cNvPr>
          <p:cNvSpPr>
            <a:spLocks noGrp="1" noChangeAspect="1"/>
          </p:cNvSpPr>
          <p:nvPr>
            <p:ph type="body" sz="quarter" idx="21" hasCustomPrompt="1"/>
          </p:nvPr>
        </p:nvSpPr>
        <p:spPr>
          <a:xfrm>
            <a:off x="3822936" y="2973380"/>
            <a:ext cx="2520000" cy="2520000"/>
          </a:xfrm>
          <a:prstGeom prst="ellipse">
            <a:avLst/>
          </a:prstGeom>
          <a:solidFill>
            <a:schemeClr val="tx2"/>
          </a:solidFill>
        </p:spPr>
        <p:txBody>
          <a:bodyPr wrap="square" anchor="ctr" anchorCtr="0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0" indent="0" algn="ctr">
              <a:buNone/>
              <a:defRPr>
                <a:solidFill>
                  <a:schemeClr val="bg1"/>
                </a:solidFill>
              </a:defRPr>
            </a:lvl2pPr>
            <a:lvl3pPr marL="507600" indent="0">
              <a:buNone/>
              <a:defRPr>
                <a:solidFill>
                  <a:schemeClr val="bg1"/>
                </a:solidFill>
              </a:defRPr>
            </a:lvl3pPr>
            <a:lvl4pPr marL="507600" indent="0">
              <a:buNone/>
              <a:defRPr>
                <a:solidFill>
                  <a:schemeClr val="bg1"/>
                </a:solidFill>
              </a:defRPr>
            </a:lvl4pPr>
            <a:lvl5pPr marL="5076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a-DK" dirty="0"/>
              <a:t>Klik her for at tilføje tekst</a:t>
            </a:r>
          </a:p>
        </p:txBody>
      </p:sp>
      <p:sp>
        <p:nvSpPr>
          <p:cNvPr id="20" name="Pladsholder til tekst 4">
            <a:extLst>
              <a:ext uri="{FF2B5EF4-FFF2-40B4-BE49-F238E27FC236}">
                <a16:creationId xmlns:a16="http://schemas.microsoft.com/office/drawing/2014/main" id="{F62A812C-1624-4F93-BB88-19482215D551}"/>
              </a:ext>
            </a:extLst>
          </p:cNvPr>
          <p:cNvSpPr>
            <a:spLocks noGrp="1" noChangeAspect="1"/>
          </p:cNvSpPr>
          <p:nvPr>
            <p:ph type="body" sz="quarter" idx="22" hasCustomPrompt="1"/>
          </p:nvPr>
        </p:nvSpPr>
        <p:spPr>
          <a:xfrm>
            <a:off x="6437910" y="2042677"/>
            <a:ext cx="2520000" cy="2520000"/>
          </a:xfrm>
          <a:prstGeom prst="ellipse">
            <a:avLst/>
          </a:prstGeom>
          <a:solidFill>
            <a:schemeClr val="tx2"/>
          </a:solidFill>
        </p:spPr>
        <p:txBody>
          <a:bodyPr wrap="square" anchor="ctr" anchorCtr="0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0" indent="0" algn="ctr">
              <a:buNone/>
              <a:defRPr>
                <a:solidFill>
                  <a:schemeClr val="bg1"/>
                </a:solidFill>
              </a:defRPr>
            </a:lvl2pPr>
            <a:lvl3pPr marL="507600" indent="0">
              <a:buNone/>
              <a:defRPr>
                <a:solidFill>
                  <a:schemeClr val="bg1"/>
                </a:solidFill>
              </a:defRPr>
            </a:lvl3pPr>
            <a:lvl4pPr marL="507600" indent="0">
              <a:buNone/>
              <a:defRPr>
                <a:solidFill>
                  <a:schemeClr val="bg1"/>
                </a:solidFill>
              </a:defRPr>
            </a:lvl4pPr>
            <a:lvl5pPr marL="5076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a-DK" dirty="0"/>
              <a:t>Klik her for at tilføje tekst</a:t>
            </a:r>
          </a:p>
        </p:txBody>
      </p:sp>
      <p:sp>
        <p:nvSpPr>
          <p:cNvPr id="13" name="Logo hvid"/>
          <p:cNvSpPr>
            <a:spLocks noGrp="1"/>
          </p:cNvSpPr>
          <p:nvPr>
            <p:ph type="body" sz="quarter" idx="14" hasCustomPrompt="1"/>
          </p:nvPr>
        </p:nvSpPr>
        <p:spPr>
          <a:xfrm>
            <a:off x="9421200" y="6098400"/>
            <a:ext cx="2062800" cy="406800"/>
          </a:xfrm>
          <a:blipFill>
            <a:blip r:embed="rId2"/>
            <a:stretch>
              <a:fillRect/>
            </a:stretch>
          </a:blipFill>
        </p:spPr>
        <p:txBody>
          <a:bodyPr lIns="0" tIns="0"/>
          <a:lstStyle>
            <a:lvl1pPr algn="ctr">
              <a:defRPr sz="100" b="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200"/>
            </a:lvl3pPr>
            <a:lvl4pPr>
              <a:defRPr sz="1100"/>
            </a:lvl4pPr>
            <a:lvl5pPr>
              <a:defRPr sz="1050"/>
            </a:lvl5pPr>
          </a:lstStyle>
          <a:p>
            <a:pPr lvl="0"/>
            <a:r>
              <a:rPr lang="da-DK" dirty="0"/>
              <a:t>D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27-09-2023</a:t>
            </a:fld>
            <a:endParaRPr lang="da-DK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da-DK" dirty="0"/>
          </a:p>
        </p:txBody>
      </p:sp>
      <p:sp>
        <p:nvSpPr>
          <p:cNvPr id="12" name="Slide Number Placeholder 7"/>
          <p:cNvSpPr>
            <a:spLocks noGrp="1"/>
          </p:cNvSpPr>
          <p:nvPr>
            <p:ph type="sldNum" sz="quarter" idx="19"/>
          </p:nvPr>
        </p:nvSpPr>
        <p:spPr>
          <a:xfrm>
            <a:off x="702000" y="6386400"/>
            <a:ext cx="280800" cy="334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0AE25ED-097C-4BDC-A7CE-FA97BD9CA3B5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49888438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27-09-2023</a:t>
            </a:fld>
            <a:endParaRPr lang="da-DK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05067094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vid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/>
          <a:lstStyle>
            <a:lvl1pPr>
              <a:defRPr>
                <a:noFill/>
              </a:defRPr>
            </a:lvl1pPr>
          </a:lstStyle>
          <a:p>
            <a:fld id="{ED5F2DD1-FF2E-4A6A-A9E9-8BE1BCFC17F4}" type="datetime1">
              <a:rPr lang="da-DK" smtClean="0"/>
              <a:pPr/>
              <a:t>27-09-2023</a:t>
            </a:fld>
            <a:endParaRPr lang="da-DK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/>
          <a:lstStyle>
            <a:lvl1pPr>
              <a:defRPr>
                <a:noFill/>
              </a:defRPr>
            </a:lvl1pPr>
          </a:lstStyle>
          <a:p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/>
          <a:lstStyle>
            <a:lvl1pPr>
              <a:defRPr>
                <a:noFill/>
              </a:defRPr>
            </a:lvl1pPr>
          </a:lstStyle>
          <a:p>
            <a:fld id="{1E80101F-5742-4645-B1C0-D6AFABF6C92F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6" name="Baggrund"/>
          <p:cNvSpPr/>
          <p:nvPr userDrawn="1"/>
        </p:nvSpPr>
        <p:spPr bwMode="auto">
          <a:xfrm>
            <a:off x="1838" y="0"/>
            <a:ext cx="12190161" cy="685800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756444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fslutning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179388" y="179388"/>
            <a:ext cx="11830050" cy="6498612"/>
          </a:xfrm>
          <a:noFill/>
        </p:spPr>
        <p:txBody>
          <a:bodyPr tIns="936000" anchor="ctr" anchorCtr="0"/>
          <a:lstStyle>
            <a:lvl1pPr marL="0" indent="0" algn="ctr">
              <a:buNone/>
              <a:defRPr sz="1400" b="0"/>
            </a:lvl1pPr>
          </a:lstStyle>
          <a:p>
            <a:r>
              <a:rPr lang="da-DK" noProof="1"/>
              <a:t>Klik her og indsæt billede via Vælg billeder- eller Rediger-knappen.</a:t>
            </a:r>
          </a:p>
        </p:txBody>
      </p:sp>
      <p:sp>
        <p:nvSpPr>
          <p:cNvPr id="18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467544" y="4779149"/>
            <a:ext cx="11255000" cy="1897875"/>
          </a:xfrm>
          <a:solidFill>
            <a:schemeClr val="tx2">
              <a:alpha val="80000"/>
            </a:schemeClr>
          </a:solidFill>
        </p:spPr>
        <p:txBody>
          <a:bodyPr lIns="234000" tIns="234000" rIns="2970000" bIns="234000" anchor="t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0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Skriv kontaktdata</a:t>
            </a:r>
          </a:p>
        </p:txBody>
      </p:sp>
      <p:sp>
        <p:nvSpPr>
          <p:cNvPr id="15" name="AutoShape 4"/>
          <p:cNvSpPr>
            <a:spLocks/>
          </p:cNvSpPr>
          <p:nvPr userDrawn="1"/>
        </p:nvSpPr>
        <p:spPr bwMode="gray">
          <a:xfrm>
            <a:off x="-2651488" y="2723166"/>
            <a:ext cx="2495549" cy="525721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r" defTabSz="457200">
              <a:lnSpc>
                <a:spcPct val="108000"/>
              </a:lnSpc>
              <a:spcBef>
                <a:spcPts val="600"/>
              </a:spcBef>
              <a:tabLst>
                <a:tab pos="177800" algn="l"/>
              </a:tabLst>
            </a:pPr>
            <a:r>
              <a:rPr lang="da-DK" sz="900" b="1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Indsæt dato</a:t>
            </a:r>
          </a:p>
          <a:p>
            <a:pPr algn="r" defTabSz="457200">
              <a:lnSpc>
                <a:spcPct val="108000"/>
              </a:lnSpc>
              <a:spcBef>
                <a:spcPts val="600"/>
              </a:spcBef>
              <a:tabLst>
                <a:tab pos="177800" algn="l"/>
              </a:tabLst>
            </a:pPr>
            <a:r>
              <a:rPr lang="da-DK" sz="900" b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Indsæt f.eks.</a:t>
            </a:r>
            <a:br>
              <a:rPr lang="da-DK" sz="900" b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</a:br>
            <a:r>
              <a:rPr lang="da-DK" sz="900" b="1" baseline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September 2017</a:t>
            </a:r>
            <a:endParaRPr lang="da-DK" sz="900" noProof="1">
              <a:solidFill>
                <a:schemeClr val="tx1">
                  <a:lumMod val="65000"/>
                  <a:lumOff val="35000"/>
                </a:schemeClr>
              </a:solidFill>
              <a:cs typeface="Arial" charset="0"/>
            </a:endParaRPr>
          </a:p>
        </p:txBody>
      </p:sp>
      <p:sp>
        <p:nvSpPr>
          <p:cNvPr id="20" name="AutoShape 4"/>
          <p:cNvSpPr>
            <a:spLocks/>
          </p:cNvSpPr>
          <p:nvPr userDrawn="1"/>
        </p:nvSpPr>
        <p:spPr bwMode="gray">
          <a:xfrm>
            <a:off x="-1958975" y="180974"/>
            <a:ext cx="1871662" cy="126682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r" defTabSz="457200">
              <a:lnSpc>
                <a:spcPct val="108000"/>
              </a:lnSpc>
              <a:spcBef>
                <a:spcPts val="600"/>
              </a:spcBef>
              <a:tabLst>
                <a:tab pos="177800" algn="l"/>
              </a:tabLst>
            </a:pPr>
            <a:r>
              <a:rPr lang="da-DK" sz="900" b="1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Vis hjælpelinjer som er en hjælp ved placering af billeder</a:t>
            </a:r>
          </a:p>
          <a:p>
            <a:pPr algn="r" defTabSz="457200">
              <a:lnSpc>
                <a:spcPct val="108000"/>
              </a:lnSpc>
              <a:spcBef>
                <a:spcPts val="600"/>
              </a:spcBef>
              <a:tabLst>
                <a:tab pos="177800" algn="l"/>
              </a:tabLst>
            </a:pPr>
            <a:r>
              <a:rPr lang="da-DK" sz="900" b="1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1.</a:t>
            </a:r>
            <a:r>
              <a:rPr lang="da-DK" sz="900" noProof="1">
                <a:solidFill>
                  <a:schemeClr val="tx1">
                    <a:lumMod val="65000"/>
                    <a:lumOff val="35000"/>
                  </a:schemeClr>
                </a:solidFill>
              </a:rPr>
              <a:t>Højre klik på den aktuelle side og vælg </a:t>
            </a:r>
            <a:r>
              <a:rPr lang="da-DK" sz="900" b="1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gitter og hjælpelinjer</a:t>
            </a:r>
            <a:endParaRPr lang="da-DK" sz="900" noProof="1">
              <a:solidFill>
                <a:schemeClr val="tx1">
                  <a:lumMod val="65000"/>
                  <a:lumOff val="35000"/>
                </a:schemeClr>
              </a:solidFill>
              <a:cs typeface="Arial" charset="0"/>
            </a:endParaRPr>
          </a:p>
          <a:p>
            <a:pPr algn="r" defTabSz="457200">
              <a:lnSpc>
                <a:spcPct val="108000"/>
              </a:lnSpc>
              <a:spcBef>
                <a:spcPts val="600"/>
              </a:spcBef>
              <a:tabLst>
                <a:tab pos="177800" algn="l"/>
              </a:tabLst>
            </a:pPr>
            <a:r>
              <a:rPr lang="da-DK" sz="900" b="1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2. </a:t>
            </a:r>
            <a:r>
              <a:rPr lang="da-DK" sz="900" noProof="1">
                <a:solidFill>
                  <a:schemeClr val="tx1">
                    <a:lumMod val="65000"/>
                    <a:lumOff val="35000"/>
                  </a:schemeClr>
                </a:solidFill>
              </a:rPr>
              <a:t>Sæt kryds ved </a:t>
            </a:r>
            <a:r>
              <a:rPr lang="da-DK" sz="900" b="1" noProof="1">
                <a:solidFill>
                  <a:schemeClr val="tx1">
                    <a:lumMod val="65000"/>
                    <a:lumOff val="35000"/>
                  </a:schemeClr>
                </a:solidFill>
              </a:rPr>
              <a:t>Vis</a:t>
            </a:r>
            <a:r>
              <a:rPr lang="da-DK" sz="900" noProof="1">
                <a:solidFill>
                  <a:schemeClr val="tx1">
                    <a:lumMod val="65000"/>
                    <a:lumOff val="35000"/>
                  </a:schemeClr>
                </a:solidFill>
              </a:rPr>
              <a:t> tegnehjælpelinjer på skærmen</a:t>
            </a:r>
          </a:p>
          <a:p>
            <a:pPr algn="r" defTabSz="457200">
              <a:lnSpc>
                <a:spcPct val="108000"/>
              </a:lnSpc>
              <a:spcBef>
                <a:spcPts val="600"/>
              </a:spcBef>
              <a:buFontTx/>
              <a:buNone/>
              <a:tabLst>
                <a:tab pos="177800" algn="l"/>
              </a:tabLst>
            </a:pPr>
            <a:r>
              <a:rPr lang="da-DK" sz="900" b="1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3.</a:t>
            </a:r>
            <a:r>
              <a:rPr lang="da-DK" sz="90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 Vælg </a:t>
            </a:r>
            <a:r>
              <a:rPr lang="da-DK" sz="900" b="1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OK</a:t>
            </a:r>
            <a:endParaRPr lang="da-DK" sz="900" noProof="1">
              <a:solidFill>
                <a:schemeClr val="tx1">
                  <a:lumMod val="65000"/>
                  <a:lumOff val="35000"/>
                </a:schemeClr>
              </a:solidFill>
              <a:cs typeface="Arial" charset="0"/>
            </a:endParaRPr>
          </a:p>
        </p:txBody>
      </p:sp>
      <p:sp>
        <p:nvSpPr>
          <p:cNvPr id="9" name="Logo hvid"/>
          <p:cNvSpPr>
            <a:spLocks noGrp="1"/>
          </p:cNvSpPr>
          <p:nvPr>
            <p:ph type="body" sz="quarter" idx="14" hasCustomPrompt="1"/>
          </p:nvPr>
        </p:nvSpPr>
        <p:spPr>
          <a:xfrm>
            <a:off x="9421200" y="6098400"/>
            <a:ext cx="2062800" cy="406800"/>
          </a:xfrm>
          <a:blipFill>
            <a:blip r:embed="rId2"/>
            <a:stretch>
              <a:fillRect/>
            </a:stretch>
          </a:blipFill>
        </p:spPr>
        <p:txBody>
          <a:bodyPr lIns="0" tIns="0"/>
          <a:lstStyle>
            <a:lvl1pPr algn="ctr">
              <a:defRPr sz="100" b="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200"/>
            </a:lvl3pPr>
            <a:lvl4pPr>
              <a:defRPr sz="1100"/>
            </a:lvl4pPr>
            <a:lvl5pPr>
              <a:defRPr sz="1050"/>
            </a:lvl5pPr>
          </a:lstStyle>
          <a:p>
            <a:pPr lvl="0"/>
            <a:r>
              <a:rPr lang="da-DK" dirty="0"/>
              <a:t>D</a:t>
            </a:r>
          </a:p>
        </p:txBody>
      </p:sp>
      <p:sp>
        <p:nvSpPr>
          <p:cNvPr id="10" name="Date Placeholder 2"/>
          <p:cNvSpPr>
            <a:spLocks noGrp="1"/>
          </p:cNvSpPr>
          <p:nvPr>
            <p:ph type="dt" sz="half" idx="17"/>
          </p:nvPr>
        </p:nvSpPr>
        <p:spPr>
          <a:xfrm>
            <a:off x="0" y="6912000"/>
            <a:ext cx="0" cy="0"/>
          </a:xfrm>
        </p:spPr>
        <p:txBody>
          <a:bodyPr/>
          <a:lstStyle/>
          <a:p>
            <a:fld id="{D709F18B-C64D-467D-95E0-03999A31A181}" type="datetime1">
              <a:rPr lang="da-DK" smtClean="0"/>
              <a:t>27-09-2023</a:t>
            </a:fld>
            <a:endParaRPr lang="da-DK" dirty="0"/>
          </a:p>
        </p:txBody>
      </p:sp>
      <p:sp>
        <p:nvSpPr>
          <p:cNvPr id="11" name="Footer Placeholder 3"/>
          <p:cNvSpPr>
            <a:spLocks noGrp="1"/>
          </p:cNvSpPr>
          <p:nvPr>
            <p:ph type="ftr" sz="quarter" idx="18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endParaRPr lang="da-DK" dirty="0"/>
          </a:p>
        </p:txBody>
      </p:sp>
      <p:sp>
        <p:nvSpPr>
          <p:cNvPr id="12" name="Slide Number Placeholder 7"/>
          <p:cNvSpPr>
            <a:spLocks noGrp="1"/>
          </p:cNvSpPr>
          <p:nvPr>
            <p:ph type="sldNum" sz="quarter" idx="19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fld id="{80AE25ED-097C-4BDC-A7CE-FA97BD9CA3B5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787034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B15BA5-F4CF-4E86-A957-46668063C5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B61C34-8F40-4400-B493-13E1C6D3F7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0DF13C-FD20-4E2E-BFB5-0B2E427B8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8D661-1D75-4F8C-AAD0-6B512DD79177}" type="datetimeFigureOut">
              <a:rPr lang="da-DK" smtClean="0"/>
              <a:t>27-09-2023</a:t>
            </a:fld>
            <a:endParaRPr lang="da-DK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D93F60-F0BE-4938-B536-EE07431C4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7F9BDF-C3F9-43C4-B51C-67C5C1ADE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6EA46-AFF9-4FAE-B05E-3406370AE1D1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602281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E74C5-EED9-438E-A97C-A15C60A11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B1752D-C097-4F35-9F5A-3FCC72D7FF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7FDF31-77AD-4660-976F-5AC8E01F75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F90E58-93FD-44BB-9919-95AA5718BC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8D661-1D75-4F8C-AAD0-6B512DD79177}" type="datetimeFigureOut">
              <a:rPr lang="da-DK" smtClean="0"/>
              <a:t>27-09-2023</a:t>
            </a:fld>
            <a:endParaRPr lang="da-DK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EDB64-A7C7-4631-BC1D-3902E976E2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BCAD49-BB3D-4966-BC4E-1AFA42DA8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6EA46-AFF9-4FAE-B05E-3406370AE1D1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254695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5F1DB0-7D58-422D-A71B-57AB0B754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883905-02FC-4D69-B230-E5F14C9455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039A0B-AA9A-46A3-AAD7-F77150C350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E66A431-2EF7-48F9-9234-C89EA16586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9806D8A-5324-4FDC-91E7-D3DAECCDD4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9E65A66-E416-416D-89DD-D9277FD53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8D661-1D75-4F8C-AAD0-6B512DD79177}" type="datetimeFigureOut">
              <a:rPr lang="da-DK" smtClean="0"/>
              <a:t>27-09-2023</a:t>
            </a:fld>
            <a:endParaRPr lang="da-DK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2B8C5AE-242D-41F2-82AD-7A31CCA97B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4C7C43A-FEDC-46A0-B50A-87BDE13BB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6EA46-AFF9-4FAE-B05E-3406370AE1D1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47690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8C517-18A3-4F6F-9010-A2264BD5C3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A40874-CB50-49D6-A42B-16CA2C7BA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8D661-1D75-4F8C-AAD0-6B512DD79177}" type="datetimeFigureOut">
              <a:rPr lang="da-DK" smtClean="0"/>
              <a:t>27-09-2023</a:t>
            </a:fld>
            <a:endParaRPr lang="da-DK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827437-1344-4CD9-BA48-6949AD02F3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ECB3F7-F5B1-4A15-92A4-8845C8B39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6EA46-AFF9-4FAE-B05E-3406370AE1D1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179554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53351F-755A-4B41-8C2D-BF49954C73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8D661-1D75-4F8C-AAD0-6B512DD79177}" type="datetimeFigureOut">
              <a:rPr lang="da-DK" smtClean="0"/>
              <a:t>27-09-2023</a:t>
            </a:fld>
            <a:endParaRPr lang="da-DK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79587F9-8CB1-4E6C-BD36-4B439DDC6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305F8C-D172-45CF-A903-C9B0C543F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6EA46-AFF9-4FAE-B05E-3406370AE1D1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862669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9812D1-AD3F-4E2B-8688-0E63EF464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1FEA59-9E1C-48B6-B0C5-A30BB4C9B6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850BA5-FD6F-42CC-A8F0-17DBA277FE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F56291-B4AA-42EF-8515-285F8D28F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8D661-1D75-4F8C-AAD0-6B512DD79177}" type="datetimeFigureOut">
              <a:rPr lang="da-DK" smtClean="0"/>
              <a:t>27-09-2023</a:t>
            </a:fld>
            <a:endParaRPr lang="da-DK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A6C55E-D236-4508-AFC0-D4D028A68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4CA43A-35AE-448D-A6D1-C85EF4F09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6EA46-AFF9-4FAE-B05E-3406370AE1D1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79859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FD80A2-51C3-45C3-B514-05B2C37BDA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F143AC3-9B0B-45B7-9228-9DD108BA8A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C3EBD3-9D50-4E47-87C2-B48E400B1F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74C75C-70B3-4F0A-87AE-27697C0F2C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8D661-1D75-4F8C-AAD0-6B512DD79177}" type="datetimeFigureOut">
              <a:rPr lang="da-DK" smtClean="0"/>
              <a:t>27-09-2023</a:t>
            </a:fld>
            <a:endParaRPr lang="da-DK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56523F-4CF1-4E11-990C-48853266F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BD7448-942C-41F6-8875-D0AF007D5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6EA46-AFF9-4FAE-B05E-3406370AE1D1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319237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image" Target="../media/image1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732AA6F-0B59-4D5D-8B81-8324B3A19B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dirty="0" err="1"/>
              <a:t>Click</a:t>
            </a:r>
            <a:r>
              <a:rPr lang="da-DK" dirty="0"/>
              <a:t> to </a:t>
            </a:r>
            <a:r>
              <a:rPr lang="da-DK" dirty="0" err="1"/>
              <a:t>edit</a:t>
            </a:r>
            <a:r>
              <a:rPr lang="da-DK" dirty="0"/>
              <a:t> Master </a:t>
            </a:r>
            <a:r>
              <a:rPr lang="da-DK" dirty="0" err="1"/>
              <a:t>title</a:t>
            </a:r>
            <a:r>
              <a:rPr lang="da-DK" dirty="0"/>
              <a:t>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6A7966-FA0D-4B25-A314-39C1A6D8D2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dirty="0"/>
              <a:t>Edit Master </a:t>
            </a:r>
            <a:r>
              <a:rPr lang="da-DK" dirty="0" err="1"/>
              <a:t>text</a:t>
            </a:r>
            <a:r>
              <a:rPr lang="da-DK" dirty="0"/>
              <a:t> styles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60A444-39D8-4622-AACC-0BE1982324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08D661-1D75-4F8C-AAD0-6B512DD79177}" type="datetimeFigureOut">
              <a:rPr lang="da-DK" smtClean="0"/>
              <a:t>27-09-2023</a:t>
            </a:fld>
            <a:endParaRPr lang="da-DK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8C543D-26F3-4A12-ABA3-1955331B90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520C9D-E51A-491F-99C6-081974F0C2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86EA46-AFF9-4FAE-B05E-3406370AE1D1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65580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01675" y="361840"/>
            <a:ext cx="10785475" cy="93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dirty="0"/>
              <a:t>Klik for at redigere i master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2667" y="1449388"/>
            <a:ext cx="10784483" cy="44640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dirty="0"/>
              <a:t>Klik for at redigere i master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  <a:p>
            <a:pPr lvl="5"/>
            <a:r>
              <a:rPr lang="da-DK" dirty="0"/>
              <a:t>6</a:t>
            </a:r>
          </a:p>
          <a:p>
            <a:pPr lvl="6"/>
            <a:r>
              <a:rPr lang="da-DK" dirty="0"/>
              <a:t>7</a:t>
            </a:r>
          </a:p>
          <a:p>
            <a:pPr lvl="7"/>
            <a:r>
              <a:rPr lang="da-DK" dirty="0"/>
              <a:t>8</a:t>
            </a:r>
          </a:p>
          <a:p>
            <a:pPr lvl="8"/>
            <a:r>
              <a:rPr lang="da-DK" dirty="0"/>
              <a:t>9</a:t>
            </a:r>
          </a:p>
        </p:txBody>
      </p:sp>
      <p:sp>
        <p:nvSpPr>
          <p:cNvPr id="9" name="TextBox 17"/>
          <p:cNvSpPr txBox="1">
            <a:spLocks noChangeArrowheads="1"/>
          </p:cNvSpPr>
          <p:nvPr/>
        </p:nvSpPr>
        <p:spPr bwMode="auto">
          <a:xfrm>
            <a:off x="-2400944" y="6015004"/>
            <a:ext cx="2282411" cy="824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lnSpc>
                <a:spcPct val="108000"/>
              </a:lnSpc>
              <a:spcBef>
                <a:spcPts val="600"/>
              </a:spcBef>
            </a:pPr>
            <a:r>
              <a:rPr lang="da-DK" sz="900" b="1" noProof="1">
                <a:solidFill>
                  <a:schemeClr val="tx1">
                    <a:lumMod val="65000"/>
                    <a:lumOff val="35000"/>
                  </a:schemeClr>
                </a:solidFill>
              </a:rPr>
              <a:t>Indsæt tekst i sidefod</a:t>
            </a:r>
          </a:p>
          <a:p>
            <a:pPr algn="r">
              <a:lnSpc>
                <a:spcPct val="108000"/>
              </a:lnSpc>
              <a:spcBef>
                <a:spcPts val="600"/>
              </a:spcBef>
            </a:pPr>
            <a:r>
              <a:rPr lang="da-DK" sz="900" b="1" noProof="1">
                <a:solidFill>
                  <a:schemeClr val="tx1">
                    <a:lumMod val="65000"/>
                    <a:lumOff val="35000"/>
                  </a:schemeClr>
                </a:solidFill>
              </a:rPr>
              <a:t>1. </a:t>
            </a:r>
            <a:r>
              <a:rPr lang="da-DK" sz="900" noProof="1">
                <a:solidFill>
                  <a:schemeClr val="tx1">
                    <a:lumMod val="65000"/>
                    <a:lumOff val="35000"/>
                  </a:schemeClr>
                </a:solidFill>
              </a:rPr>
              <a:t>Vælg </a:t>
            </a:r>
            <a:r>
              <a:rPr lang="da-DK" sz="900" b="1" noProof="1">
                <a:solidFill>
                  <a:schemeClr val="tx1">
                    <a:lumMod val="65000"/>
                    <a:lumOff val="35000"/>
                  </a:schemeClr>
                </a:solidFill>
              </a:rPr>
              <a:t>Indsæt</a:t>
            </a:r>
            <a:r>
              <a:rPr lang="da-DK" sz="900" noProof="1">
                <a:solidFill>
                  <a:schemeClr val="tx1">
                    <a:lumMod val="65000"/>
                    <a:lumOff val="35000"/>
                  </a:schemeClr>
                </a:solidFill>
              </a:rPr>
              <a:t> i top menuen</a:t>
            </a:r>
            <a:br>
              <a:rPr lang="da-DK" sz="900" noProof="1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da-DK" sz="900" b="1" noProof="1">
                <a:solidFill>
                  <a:schemeClr val="tx1">
                    <a:lumMod val="65000"/>
                    <a:lumOff val="35000"/>
                  </a:schemeClr>
                </a:solidFill>
              </a:rPr>
              <a:t>2. </a:t>
            </a:r>
            <a:r>
              <a:rPr lang="da-DK" sz="900" noProof="1">
                <a:solidFill>
                  <a:schemeClr val="tx1">
                    <a:lumMod val="65000"/>
                    <a:lumOff val="35000"/>
                  </a:schemeClr>
                </a:solidFill>
              </a:rPr>
              <a:t>Vælg </a:t>
            </a:r>
            <a:r>
              <a:rPr lang="da-DK" sz="900" b="1" noProof="1">
                <a:solidFill>
                  <a:schemeClr val="tx1">
                    <a:lumMod val="65000"/>
                    <a:lumOff val="35000"/>
                  </a:schemeClr>
                </a:solidFill>
              </a:rPr>
              <a:t>Sidehoved og Sidefod</a:t>
            </a:r>
            <a:r>
              <a:rPr lang="da-DK" sz="900" b="0" noProof="1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da-DK" sz="900" b="0" noProof="1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da-DK" sz="900" b="1" noProof="1">
                <a:solidFill>
                  <a:schemeClr val="tx1">
                    <a:lumMod val="65000"/>
                    <a:lumOff val="35000"/>
                  </a:schemeClr>
                </a:solidFill>
              </a:rPr>
              <a:t>3. </a:t>
            </a:r>
            <a:r>
              <a:rPr lang="da-DK" sz="900" noProof="1">
                <a:solidFill>
                  <a:schemeClr val="tx1">
                    <a:lumMod val="65000"/>
                    <a:lumOff val="35000"/>
                  </a:schemeClr>
                </a:solidFill>
              </a:rPr>
              <a:t>Skriv titel på præsentation ind i tekstfeltet</a:t>
            </a:r>
            <a:br>
              <a:rPr lang="da-DK" sz="900" noProof="1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da-DK" sz="900" b="1" noProof="1">
                <a:solidFill>
                  <a:schemeClr val="tx1">
                    <a:lumMod val="65000"/>
                    <a:lumOff val="35000"/>
                  </a:schemeClr>
                </a:solidFill>
              </a:rPr>
              <a:t>4. </a:t>
            </a:r>
            <a:r>
              <a:rPr lang="da-DK" sz="900" noProof="1">
                <a:solidFill>
                  <a:schemeClr val="tx1">
                    <a:lumMod val="65000"/>
                    <a:lumOff val="35000"/>
                  </a:schemeClr>
                </a:solidFill>
              </a:rPr>
              <a:t>Tryk </a:t>
            </a:r>
            <a:r>
              <a:rPr lang="da-DK" sz="900" b="1" noProof="1">
                <a:solidFill>
                  <a:schemeClr val="tx1">
                    <a:lumMod val="65000"/>
                    <a:lumOff val="35000"/>
                  </a:schemeClr>
                </a:solidFill>
              </a:rPr>
              <a:t>Anvend på alle</a:t>
            </a:r>
            <a:endParaRPr lang="da-DK" sz="900" noProof="1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">
                <a:noFill/>
              </a:defRPr>
            </a:lvl1pPr>
          </a:lstStyle>
          <a:p>
            <a:fld id="{D709F18B-C64D-467D-95E0-03999A31A181}" type="datetime1">
              <a:rPr lang="da-DK" smtClean="0"/>
              <a:t>27-09-2023</a:t>
            </a:fld>
            <a:endParaRPr lang="da-DK" dirty="0"/>
          </a:p>
        </p:txBody>
      </p:sp>
      <p:sp>
        <p:nvSpPr>
          <p:cNvPr id="1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1029600" y="6385399"/>
            <a:ext cx="3794400" cy="333956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 b="0">
                <a:solidFill>
                  <a:schemeClr val="tx1"/>
                </a:solidFill>
              </a:defRPr>
            </a:lvl1pPr>
          </a:lstStyle>
          <a:p>
            <a:endParaRPr lang="da-DK" dirty="0"/>
          </a:p>
        </p:txBody>
      </p:sp>
      <p:sp>
        <p:nvSpPr>
          <p:cNvPr id="13" name="Slide Number Placeholder 5 (FAST)"/>
          <p:cNvSpPr txBox="1">
            <a:spLocks/>
          </p:cNvSpPr>
          <p:nvPr/>
        </p:nvSpPr>
        <p:spPr>
          <a:xfrm>
            <a:off x="702668" y="6385399"/>
            <a:ext cx="279770" cy="3564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DFD3FF-FAEA-D841-BBBA-173DB513EC35}" type="slidenum">
              <a:rPr kumimoji="0" lang="da-DK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a-DK" sz="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noFill/>
              </a:defRPr>
            </a:lvl1pPr>
          </a:lstStyle>
          <a:p>
            <a:fld id="{80AE25ED-097C-4BDC-A7CE-FA97BD9CA3B5}" type="slidenum">
              <a:rPr lang="da-DK" smtClean="0"/>
              <a:pPr/>
              <a:t>‹nr.›</a:t>
            </a:fld>
            <a:endParaRPr lang="da-DK" dirty="0"/>
          </a:p>
        </p:txBody>
      </p:sp>
      <p:pic>
        <p:nvPicPr>
          <p:cNvPr id="10" name="Logo" descr="U:\Moderniseringsstyrelsen\Jobs\3589_Koncernfaelles skabelonloesning i FM styrelser\Received\Work\DIGST_Logo.emf">
            <a:extLst>
              <a:ext uri="{FF2B5EF4-FFF2-40B4-BE49-F238E27FC236}">
                <a16:creationId xmlns:a16="http://schemas.microsoft.com/office/drawing/2014/main" id="{48FA5325-4F31-4407-BEE0-A9D56454EF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0040" y="6096948"/>
            <a:ext cx="2070285" cy="40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8231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0" cap="none" baseline="0">
          <a:solidFill>
            <a:srgbClr val="031D5C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2pPr>
      <a:lvl3pPr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3pPr>
      <a:lvl4pPr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4pPr>
      <a:lvl5pPr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9pPr>
    </p:titleStyle>
    <p:bodyStyle>
      <a:lvl1pPr marL="216000" indent="-216000" algn="l" rtl="0" eaLnBrk="1" fontAlgn="base" hangingPunct="1">
        <a:lnSpc>
          <a:spcPct val="100000"/>
        </a:lnSpc>
        <a:spcBef>
          <a:spcPts val="1100"/>
        </a:spcBef>
        <a:spcAft>
          <a:spcPct val="0"/>
        </a:spcAft>
        <a:buFont typeface="Arial" panose="020B0604020202020204" pitchFamily="34" charset="0"/>
        <a:buChar char="•"/>
        <a:defRPr sz="2000" b="0">
          <a:solidFill>
            <a:schemeClr val="tx1"/>
          </a:solidFill>
          <a:latin typeface="+mn-lt"/>
          <a:ea typeface="+mn-ea"/>
          <a:cs typeface="+mn-cs"/>
        </a:defRPr>
      </a:lvl1pPr>
      <a:lvl2pPr marL="489600" indent="-252000" algn="l" rtl="0" eaLnBrk="1" fontAlgn="base" hangingPunct="1">
        <a:lnSpc>
          <a:spcPct val="100000"/>
        </a:lnSpc>
        <a:spcBef>
          <a:spcPts val="800"/>
        </a:spcBef>
        <a:spcAft>
          <a:spcPct val="0"/>
        </a:spcAft>
        <a:buFont typeface="Arial" panose="020B0604020202020204" pitchFamily="34" charset="0"/>
        <a:buChar char="–"/>
        <a:defRPr sz="1800">
          <a:solidFill>
            <a:schemeClr val="tx1"/>
          </a:solidFill>
          <a:latin typeface="+mn-lt"/>
        </a:defRPr>
      </a:lvl2pPr>
      <a:lvl3pPr marL="759600" indent="-252000" algn="l" rtl="0" eaLnBrk="1" fontAlgn="base" hangingPunct="1">
        <a:lnSpc>
          <a:spcPct val="100000"/>
        </a:lnSpc>
        <a:spcBef>
          <a:spcPts val="800"/>
        </a:spcBef>
        <a:spcAft>
          <a:spcPct val="0"/>
        </a:spcAft>
        <a:buSzPct val="100000"/>
        <a:buFont typeface="Arial" panose="020B0604020202020204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59600" indent="-252000" algn="l" rtl="0" eaLnBrk="1" fontAlgn="base" hangingPunct="1">
        <a:lnSpc>
          <a:spcPct val="100000"/>
        </a:lnSpc>
        <a:spcBef>
          <a:spcPts val="800"/>
        </a:spcBef>
        <a:spcAft>
          <a:spcPct val="0"/>
        </a:spcAft>
        <a:buFont typeface="Arial" panose="020B0604020202020204" pitchFamily="34" charset="0"/>
        <a:buChar char="–"/>
        <a:defRPr sz="1600">
          <a:solidFill>
            <a:schemeClr val="tx1"/>
          </a:solidFill>
          <a:latin typeface="+mn-lt"/>
        </a:defRPr>
      </a:lvl4pPr>
      <a:lvl5pPr marL="759600" indent="-252000" algn="l" rtl="0" eaLnBrk="1" fontAlgn="base" hangingPunct="1">
        <a:lnSpc>
          <a:spcPct val="100000"/>
        </a:lnSpc>
        <a:spcBef>
          <a:spcPts val="800"/>
        </a:spcBef>
        <a:spcAft>
          <a:spcPct val="0"/>
        </a:spcAft>
        <a:buFont typeface="Arial" panose="020B0604020202020204" pitchFamily="34" charset="0"/>
        <a:buChar char="–"/>
        <a:defRPr sz="1600">
          <a:solidFill>
            <a:schemeClr val="tx1"/>
          </a:solidFill>
          <a:latin typeface="+mn-lt"/>
        </a:defRPr>
      </a:lvl5pPr>
      <a:lvl6pPr marL="759600" indent="-252000" algn="l" rtl="0" eaLnBrk="1" fontAlgn="base" hangingPunct="1">
        <a:lnSpc>
          <a:spcPct val="100000"/>
        </a:lnSpc>
        <a:spcBef>
          <a:spcPts val="800"/>
        </a:spcBef>
        <a:spcAft>
          <a:spcPct val="0"/>
        </a:spcAft>
        <a:buFont typeface="Arial" panose="020B0604020202020204" pitchFamily="34" charset="0"/>
        <a:buChar char="–"/>
        <a:defRPr sz="1600">
          <a:solidFill>
            <a:schemeClr val="tx1"/>
          </a:solidFill>
          <a:latin typeface="+mn-lt"/>
        </a:defRPr>
      </a:lvl6pPr>
      <a:lvl7pPr marL="759600" indent="-252000" algn="l" rtl="0" eaLnBrk="1" fontAlgn="base" hangingPunct="1">
        <a:lnSpc>
          <a:spcPct val="100000"/>
        </a:lnSpc>
        <a:spcBef>
          <a:spcPts val="800"/>
        </a:spcBef>
        <a:spcAft>
          <a:spcPct val="0"/>
        </a:spcAft>
        <a:buFont typeface="Arial" panose="020B0604020202020204" pitchFamily="34" charset="0"/>
        <a:buChar char="–"/>
        <a:defRPr sz="1600">
          <a:solidFill>
            <a:schemeClr val="tx1"/>
          </a:solidFill>
          <a:latin typeface="+mn-lt"/>
        </a:defRPr>
      </a:lvl7pPr>
      <a:lvl8pPr marL="759600" indent="-252000" algn="l" rtl="0" eaLnBrk="1" fontAlgn="base" hangingPunct="1">
        <a:lnSpc>
          <a:spcPct val="100000"/>
        </a:lnSpc>
        <a:spcBef>
          <a:spcPts val="800"/>
        </a:spcBef>
        <a:spcAft>
          <a:spcPct val="0"/>
        </a:spcAft>
        <a:buFont typeface="Arial" panose="020B0604020202020204" pitchFamily="34" charset="0"/>
        <a:buChar char="–"/>
        <a:defRPr sz="1600">
          <a:solidFill>
            <a:schemeClr val="tx1"/>
          </a:solidFill>
          <a:latin typeface="+mn-lt"/>
        </a:defRPr>
      </a:lvl8pPr>
      <a:lvl9pPr marL="759600" indent="-252000" algn="l" rtl="0" eaLnBrk="1" fontAlgn="base" hangingPunct="1">
        <a:lnSpc>
          <a:spcPct val="100000"/>
        </a:lnSpc>
        <a:spcBef>
          <a:spcPts val="800"/>
        </a:spcBef>
        <a:spcAft>
          <a:spcPct val="0"/>
        </a:spcAft>
        <a:buFont typeface="Arial" panose="020B0604020202020204" pitchFamily="34" charset="0"/>
        <a:buChar char="–"/>
        <a:defRPr sz="16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442">
          <p15:clr>
            <a:srgbClr val="F26B43"/>
          </p15:clr>
        </p15:guide>
        <p15:guide id="2" pos="7236">
          <p15:clr>
            <a:srgbClr val="F26B43"/>
          </p15:clr>
        </p15:guide>
        <p15:guide id="4" orient="horz" pos="913">
          <p15:clr>
            <a:srgbClr val="F26B43"/>
          </p15:clr>
        </p15:guide>
        <p15:guide id="5" orient="horz" pos="3725">
          <p15:clr>
            <a:srgbClr val="F26B43"/>
          </p15:clr>
        </p15:guide>
        <p15:guide id="6" pos="113">
          <p15:clr>
            <a:srgbClr val="A4A3A4"/>
          </p15:clr>
        </p15:guide>
        <p15:guide id="7" orient="horz" pos="113">
          <p15:clr>
            <a:srgbClr val="A4A3A4"/>
          </p15:clr>
        </p15:guide>
        <p15:guide id="8" pos="7565">
          <p15:clr>
            <a:srgbClr val="A4A3A4"/>
          </p15:clr>
        </p15:guide>
        <p15:guide id="9" orient="horz" pos="4206">
          <p15:clr>
            <a:srgbClr val="A4A3A4"/>
          </p15:clr>
        </p15:guide>
        <p15:guide id="10" orient="horz" pos="26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sv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svg"/><Relationship Id="rId5" Type="http://schemas.openxmlformats.org/officeDocument/2006/relationships/image" Target="../media/image4.png"/><Relationship Id="rId4" Type="http://schemas.openxmlformats.org/officeDocument/2006/relationships/image" Target="../media/image6.svg"/><Relationship Id="rId9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bin"/><Relationship Id="rId5" Type="http://schemas.openxmlformats.org/officeDocument/2006/relationships/image" Target="../media/image6.sv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43090AB-7DFD-4E41-A5AF-DBFD64C43D27}"/>
              </a:ext>
            </a:extLst>
          </p:cNvPr>
          <p:cNvSpPr txBox="1">
            <a:spLocks/>
          </p:cNvSpPr>
          <p:nvPr/>
        </p:nvSpPr>
        <p:spPr bwMode="auto">
          <a:xfrm>
            <a:off x="701675" y="361840"/>
            <a:ext cx="10785475" cy="93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1036800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0" cap="none" baseline="0">
                <a:solidFill>
                  <a:srgbClr val="031D5C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>
              <a:defRPr/>
            </a:pPr>
            <a:r>
              <a:rPr lang="da-DK" b="1" kern="0" dirty="0" smtClean="0">
                <a:solidFill>
                  <a:schemeClr val="tx1"/>
                </a:solidFill>
                <a:latin typeface="Arial"/>
              </a:rPr>
              <a:t>Kontraktstyring og opfølgning på sikkerhedskrav indgår som del </a:t>
            </a:r>
            <a:r>
              <a:rPr lang="da-DK" b="1" kern="0" dirty="0">
                <a:solidFill>
                  <a:schemeClr val="tx1"/>
                </a:solidFill>
                <a:latin typeface="Arial"/>
              </a:rPr>
              <a:t>af </a:t>
            </a:r>
            <a:r>
              <a:rPr lang="da-DK" b="1" kern="0" dirty="0" smtClean="0">
                <a:solidFill>
                  <a:schemeClr val="tx1"/>
                </a:solidFill>
                <a:latin typeface="Arial"/>
              </a:rPr>
              <a:t>kontraktprocessen</a:t>
            </a:r>
            <a:endParaRPr lang="da-DK" b="1" kern="0" dirty="0">
              <a:solidFill>
                <a:schemeClr val="tx1"/>
              </a:solidFill>
              <a:latin typeface="Arial"/>
            </a:endParaRPr>
          </a:p>
        </p:txBody>
      </p:sp>
      <p:sp>
        <p:nvSpPr>
          <p:cNvPr id="57" name="Rectangle: Rounded Corners 56">
            <a:extLst>
              <a:ext uri="{FF2B5EF4-FFF2-40B4-BE49-F238E27FC236}">
                <a16:creationId xmlns:a16="http://schemas.microsoft.com/office/drawing/2014/main" id="{01DFCEB1-6738-4CF8-BB9C-C81CCCB3F8B9}"/>
              </a:ext>
            </a:extLst>
          </p:cNvPr>
          <p:cNvSpPr/>
          <p:nvPr/>
        </p:nvSpPr>
        <p:spPr bwMode="auto">
          <a:xfrm>
            <a:off x="701676" y="1372901"/>
            <a:ext cx="2488190" cy="440211"/>
          </a:xfrm>
          <a:prstGeom prst="roundRect">
            <a:avLst/>
          </a:prstGeom>
          <a:noFill/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ts val="1100"/>
              </a:spcBef>
              <a:spcAft>
                <a:spcPct val="0"/>
              </a:spcAft>
              <a:defRPr/>
            </a:pPr>
            <a:r>
              <a:rPr lang="da-DK" sz="2000" b="1" kern="0" cap="all" dirty="0">
                <a:solidFill>
                  <a:srgbClr val="147F9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Præ-kontrakt</a:t>
            </a:r>
          </a:p>
        </p:txBody>
      </p:sp>
      <p:sp>
        <p:nvSpPr>
          <p:cNvPr id="58" name="Rectangle: Rounded Corners 57">
            <a:extLst>
              <a:ext uri="{FF2B5EF4-FFF2-40B4-BE49-F238E27FC236}">
                <a16:creationId xmlns:a16="http://schemas.microsoft.com/office/drawing/2014/main" id="{0521F93F-16FB-41A8-9AA9-FDB4FCFDA5D4}"/>
              </a:ext>
            </a:extLst>
          </p:cNvPr>
          <p:cNvSpPr/>
          <p:nvPr/>
        </p:nvSpPr>
        <p:spPr bwMode="auto">
          <a:xfrm>
            <a:off x="3797028" y="1372900"/>
            <a:ext cx="3832115" cy="440211"/>
          </a:xfrm>
          <a:prstGeom prst="roundRect">
            <a:avLst/>
          </a:prstGeom>
          <a:noFill/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ts val="1100"/>
              </a:spcBef>
              <a:spcAft>
                <a:spcPct val="0"/>
              </a:spcAft>
              <a:defRPr/>
            </a:pPr>
            <a:r>
              <a:rPr lang="da-DK" sz="2000" b="1" kern="0" cap="all" dirty="0">
                <a:solidFill>
                  <a:srgbClr val="147F9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Indgåelse af kontrakt</a:t>
            </a:r>
          </a:p>
        </p:txBody>
      </p:sp>
      <p:sp>
        <p:nvSpPr>
          <p:cNvPr id="59" name="Rectangle: Rounded Corners 58">
            <a:extLst>
              <a:ext uri="{FF2B5EF4-FFF2-40B4-BE49-F238E27FC236}">
                <a16:creationId xmlns:a16="http://schemas.microsoft.com/office/drawing/2014/main" id="{BA7DE2D9-6190-49BB-9119-18919C07AA8D}"/>
              </a:ext>
            </a:extLst>
          </p:cNvPr>
          <p:cNvSpPr/>
          <p:nvPr/>
        </p:nvSpPr>
        <p:spPr bwMode="auto">
          <a:xfrm>
            <a:off x="8491162" y="1381119"/>
            <a:ext cx="2883340" cy="440211"/>
          </a:xfrm>
          <a:prstGeom prst="roundRect">
            <a:avLst/>
          </a:prstGeom>
          <a:noFill/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ts val="1100"/>
              </a:spcBef>
              <a:spcAft>
                <a:spcPct val="0"/>
              </a:spcAft>
              <a:defRPr/>
            </a:pPr>
            <a:r>
              <a:rPr lang="da-DK" sz="2000" b="1" kern="0" cap="all" dirty="0">
                <a:solidFill>
                  <a:srgbClr val="147F9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Kontraktstyring</a:t>
            </a: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BE2345D1-2433-40A3-B611-C9A190C93794}"/>
              </a:ext>
            </a:extLst>
          </p:cNvPr>
          <p:cNvSpPr/>
          <p:nvPr/>
        </p:nvSpPr>
        <p:spPr>
          <a:xfrm>
            <a:off x="9058700" y="3792062"/>
            <a:ext cx="2509730" cy="2494437"/>
          </a:xfrm>
          <a:custGeom>
            <a:avLst/>
            <a:gdLst>
              <a:gd name="connsiteX0" fmla="*/ 0 w 3642993"/>
              <a:gd name="connsiteY0" fmla="*/ 364299 h 4298228"/>
              <a:gd name="connsiteX1" fmla="*/ 364299 w 3642993"/>
              <a:gd name="connsiteY1" fmla="*/ 0 h 4298228"/>
              <a:gd name="connsiteX2" fmla="*/ 3278694 w 3642993"/>
              <a:gd name="connsiteY2" fmla="*/ 0 h 4298228"/>
              <a:gd name="connsiteX3" fmla="*/ 3642993 w 3642993"/>
              <a:gd name="connsiteY3" fmla="*/ 364299 h 4298228"/>
              <a:gd name="connsiteX4" fmla="*/ 3642993 w 3642993"/>
              <a:gd name="connsiteY4" fmla="*/ 3933929 h 4298228"/>
              <a:gd name="connsiteX5" fmla="*/ 3278694 w 3642993"/>
              <a:gd name="connsiteY5" fmla="*/ 4298228 h 4298228"/>
              <a:gd name="connsiteX6" fmla="*/ 364299 w 3642993"/>
              <a:gd name="connsiteY6" fmla="*/ 4298228 h 4298228"/>
              <a:gd name="connsiteX7" fmla="*/ 0 w 3642993"/>
              <a:gd name="connsiteY7" fmla="*/ 3933929 h 4298228"/>
              <a:gd name="connsiteX8" fmla="*/ 0 w 3642993"/>
              <a:gd name="connsiteY8" fmla="*/ 364299 h 42982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642993" h="4298228">
                <a:moveTo>
                  <a:pt x="0" y="364299"/>
                </a:moveTo>
                <a:cubicBezTo>
                  <a:pt x="0" y="163102"/>
                  <a:pt x="163102" y="0"/>
                  <a:pt x="364299" y="0"/>
                </a:cubicBezTo>
                <a:lnTo>
                  <a:pt x="3278694" y="0"/>
                </a:lnTo>
                <a:cubicBezTo>
                  <a:pt x="3479891" y="0"/>
                  <a:pt x="3642993" y="163102"/>
                  <a:pt x="3642993" y="364299"/>
                </a:cubicBezTo>
                <a:lnTo>
                  <a:pt x="3642993" y="3933929"/>
                </a:lnTo>
                <a:cubicBezTo>
                  <a:pt x="3642993" y="4135126"/>
                  <a:pt x="3479891" y="4298228"/>
                  <a:pt x="3278694" y="4298228"/>
                </a:cubicBezTo>
                <a:lnTo>
                  <a:pt x="364299" y="4298228"/>
                </a:lnTo>
                <a:cubicBezTo>
                  <a:pt x="163102" y="4298228"/>
                  <a:pt x="0" y="4135126"/>
                  <a:pt x="0" y="3933929"/>
                </a:cubicBezTo>
                <a:lnTo>
                  <a:pt x="0" y="364299"/>
                </a:lnTo>
                <a:close/>
              </a:path>
            </a:pathLst>
          </a:custGeom>
          <a:noFill/>
          <a:ln>
            <a:noFill/>
          </a:ln>
          <a:effectLst/>
        </p:spPr>
        <p:style>
          <a:lnRef idx="0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t" anchorCtr="0">
            <a:noAutofit/>
          </a:bodyPr>
          <a:lstStyle/>
          <a:p>
            <a:pPr marL="0" lvl="0" indent="0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da-DK" sz="2000" b="1" kern="1200" cap="all" dirty="0">
                <a:solidFill>
                  <a:srgbClr val="147F9C"/>
                </a:solidFill>
                <a:latin typeface="Arial"/>
                <a:ea typeface="+mn-ea"/>
                <a:cs typeface="+mn-cs"/>
              </a:rPr>
              <a:t>Opfølge</a:t>
            </a:r>
          </a:p>
          <a:p>
            <a:pPr marL="285750" lvl="0" indent="-285750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da-DK" sz="1400" b="1" dirty="0">
                <a:solidFill>
                  <a:srgbClr val="343536"/>
                </a:solidFill>
                <a:latin typeface="Arial"/>
              </a:rPr>
              <a:t>Leverandørmøder</a:t>
            </a:r>
          </a:p>
          <a:p>
            <a:pPr marL="285750" lvl="0" indent="-285750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da-DK" sz="1400" b="1" dirty="0">
                <a:solidFill>
                  <a:srgbClr val="343536"/>
                </a:solidFill>
                <a:latin typeface="Arial"/>
              </a:rPr>
              <a:t>Rapportering</a:t>
            </a:r>
          </a:p>
          <a:p>
            <a:pPr marL="285750" indent="-285750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da-DK" sz="1400" b="1" dirty="0">
                <a:solidFill>
                  <a:srgbClr val="343536"/>
                </a:solidFill>
                <a:latin typeface="Arial"/>
              </a:rPr>
              <a:t>Udvalgte kontroller</a:t>
            </a:r>
          </a:p>
          <a:p>
            <a:pPr marL="285750" indent="-285750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da-DK" sz="1400" b="1" dirty="0">
                <a:solidFill>
                  <a:srgbClr val="343536"/>
                </a:solidFill>
                <a:latin typeface="Arial"/>
              </a:rPr>
              <a:t>Tilsyn</a:t>
            </a:r>
          </a:p>
          <a:p>
            <a:pPr marL="285750" indent="-285750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da-DK" sz="1400" b="1" dirty="0">
                <a:solidFill>
                  <a:srgbClr val="343536"/>
                </a:solidFill>
                <a:latin typeface="Arial"/>
              </a:rPr>
              <a:t>Revision</a:t>
            </a:r>
            <a:endParaRPr lang="en-GB" sz="1400" dirty="0">
              <a:solidFill>
                <a:srgbClr val="343536"/>
              </a:solidFill>
            </a:endParaRPr>
          </a:p>
          <a:p>
            <a:pPr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da-DK" sz="1400" b="1" dirty="0">
              <a:solidFill>
                <a:srgbClr val="343536"/>
              </a:solidFill>
              <a:latin typeface="Arial"/>
            </a:endParaRPr>
          </a:p>
          <a:p>
            <a:pPr lvl="0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da-DK" sz="1400" b="1" kern="1200" dirty="0">
              <a:solidFill>
                <a:srgbClr val="343536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5" name="Freeform: Shape 44">
            <a:extLst>
              <a:ext uri="{FF2B5EF4-FFF2-40B4-BE49-F238E27FC236}">
                <a16:creationId xmlns:a16="http://schemas.microsoft.com/office/drawing/2014/main" id="{99D08866-BED8-4993-BBD3-8BC41F78AD1A}"/>
              </a:ext>
            </a:extLst>
          </p:cNvPr>
          <p:cNvSpPr/>
          <p:nvPr/>
        </p:nvSpPr>
        <p:spPr>
          <a:xfrm>
            <a:off x="4762006" y="3792062"/>
            <a:ext cx="2880000" cy="2606197"/>
          </a:xfrm>
          <a:custGeom>
            <a:avLst/>
            <a:gdLst>
              <a:gd name="connsiteX0" fmla="*/ 0 w 3642993"/>
              <a:gd name="connsiteY0" fmla="*/ 364299 h 4298228"/>
              <a:gd name="connsiteX1" fmla="*/ 364299 w 3642993"/>
              <a:gd name="connsiteY1" fmla="*/ 0 h 4298228"/>
              <a:gd name="connsiteX2" fmla="*/ 3278694 w 3642993"/>
              <a:gd name="connsiteY2" fmla="*/ 0 h 4298228"/>
              <a:gd name="connsiteX3" fmla="*/ 3642993 w 3642993"/>
              <a:gd name="connsiteY3" fmla="*/ 364299 h 4298228"/>
              <a:gd name="connsiteX4" fmla="*/ 3642993 w 3642993"/>
              <a:gd name="connsiteY4" fmla="*/ 3933929 h 4298228"/>
              <a:gd name="connsiteX5" fmla="*/ 3278694 w 3642993"/>
              <a:gd name="connsiteY5" fmla="*/ 4298228 h 4298228"/>
              <a:gd name="connsiteX6" fmla="*/ 364299 w 3642993"/>
              <a:gd name="connsiteY6" fmla="*/ 4298228 h 4298228"/>
              <a:gd name="connsiteX7" fmla="*/ 0 w 3642993"/>
              <a:gd name="connsiteY7" fmla="*/ 3933929 h 4298228"/>
              <a:gd name="connsiteX8" fmla="*/ 0 w 3642993"/>
              <a:gd name="connsiteY8" fmla="*/ 364299 h 42982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642993" h="4298228">
                <a:moveTo>
                  <a:pt x="0" y="364299"/>
                </a:moveTo>
                <a:cubicBezTo>
                  <a:pt x="0" y="163102"/>
                  <a:pt x="163102" y="0"/>
                  <a:pt x="364299" y="0"/>
                </a:cubicBezTo>
                <a:lnTo>
                  <a:pt x="3278694" y="0"/>
                </a:lnTo>
                <a:cubicBezTo>
                  <a:pt x="3479891" y="0"/>
                  <a:pt x="3642993" y="163102"/>
                  <a:pt x="3642993" y="364299"/>
                </a:cubicBezTo>
                <a:lnTo>
                  <a:pt x="3642993" y="3933929"/>
                </a:lnTo>
                <a:cubicBezTo>
                  <a:pt x="3642993" y="4135126"/>
                  <a:pt x="3479891" y="4298228"/>
                  <a:pt x="3278694" y="4298228"/>
                </a:cubicBezTo>
                <a:lnTo>
                  <a:pt x="364299" y="4298228"/>
                </a:lnTo>
                <a:cubicBezTo>
                  <a:pt x="163102" y="4298228"/>
                  <a:pt x="0" y="4135126"/>
                  <a:pt x="0" y="3933929"/>
                </a:cubicBezTo>
                <a:lnTo>
                  <a:pt x="0" y="364299"/>
                </a:lnTo>
                <a:close/>
              </a:path>
            </a:pathLst>
          </a:custGeom>
          <a:noFill/>
          <a:ln>
            <a:noFill/>
          </a:ln>
          <a:effectLst/>
        </p:spPr>
        <p:style>
          <a:lnRef idx="0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t" anchorCtr="0">
            <a:noAutofit/>
          </a:bodyPr>
          <a:lstStyle/>
          <a:p>
            <a:pPr marL="0" lvl="0" indent="0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da-DK" sz="2000" b="1" kern="1200" cap="all" dirty="0">
                <a:solidFill>
                  <a:srgbClr val="147F9C"/>
                </a:solidFill>
                <a:latin typeface="Arial"/>
                <a:ea typeface="+mn-ea"/>
                <a:cs typeface="+mn-cs"/>
              </a:rPr>
              <a:t>udarbejde</a:t>
            </a:r>
          </a:p>
          <a:p>
            <a:pPr marL="285750" indent="-285750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da-DK" sz="1400" b="1" dirty="0">
                <a:solidFill>
                  <a:srgbClr val="343536"/>
                </a:solidFill>
                <a:latin typeface="Arial"/>
              </a:rPr>
              <a:t>Kravspecifikation </a:t>
            </a:r>
            <a:br>
              <a:rPr lang="da-DK" sz="1400" b="1" dirty="0">
                <a:solidFill>
                  <a:srgbClr val="343536"/>
                </a:solidFill>
                <a:latin typeface="Arial"/>
              </a:rPr>
            </a:br>
            <a:r>
              <a:rPr lang="da-DK" sz="1400" b="1" dirty="0">
                <a:solidFill>
                  <a:srgbClr val="343536"/>
                </a:solidFill>
                <a:latin typeface="Arial"/>
              </a:rPr>
              <a:t>– sikkerhedsafsnit</a:t>
            </a:r>
          </a:p>
          <a:p>
            <a:pPr marL="285750" indent="-285750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da-DK" sz="1400" b="1" dirty="0" smtClean="0">
                <a:solidFill>
                  <a:srgbClr val="343536"/>
                </a:solidFill>
                <a:latin typeface="Arial"/>
              </a:rPr>
              <a:t>Risikovurdering</a:t>
            </a:r>
          </a:p>
          <a:p>
            <a:pPr marL="285750" indent="-285750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da-DK" sz="1400" b="1" dirty="0" smtClean="0">
                <a:solidFill>
                  <a:srgbClr val="343536"/>
                </a:solidFill>
                <a:latin typeface="Arial"/>
              </a:rPr>
              <a:t>Sikkerhedsniveau</a:t>
            </a:r>
          </a:p>
          <a:p>
            <a:pPr marL="285750" indent="-285750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da-DK" sz="1400" b="1" dirty="0" smtClean="0">
                <a:solidFill>
                  <a:srgbClr val="343536"/>
                </a:solidFill>
                <a:latin typeface="Arial"/>
              </a:rPr>
              <a:t>Konsekvensanalyse</a:t>
            </a:r>
            <a:endParaRPr lang="da-DK" sz="1400" b="1" dirty="0">
              <a:solidFill>
                <a:srgbClr val="343536"/>
              </a:solidFill>
              <a:latin typeface="Arial"/>
            </a:endParaRPr>
          </a:p>
          <a:p>
            <a:pPr marL="285750" indent="-285750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da-DK" sz="1400" b="1" dirty="0" smtClean="0">
                <a:solidFill>
                  <a:srgbClr val="343536"/>
                </a:solidFill>
                <a:latin typeface="Arial"/>
              </a:rPr>
              <a:t>Databehandleraftale</a:t>
            </a:r>
            <a:endParaRPr lang="da-DK" sz="1400" b="1" dirty="0">
              <a:solidFill>
                <a:srgbClr val="343536"/>
              </a:solidFill>
              <a:latin typeface="Arial"/>
            </a:endParaRPr>
          </a:p>
          <a:p>
            <a:pPr marL="285750" indent="-285750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da-DK" sz="1400" b="1" dirty="0">
                <a:solidFill>
                  <a:srgbClr val="343536"/>
                </a:solidFill>
                <a:latin typeface="Arial"/>
              </a:rPr>
              <a:t>Revision og kontrol</a:t>
            </a:r>
          </a:p>
          <a:p>
            <a:pPr marL="285750" indent="-285750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da-DK" sz="1400" b="1" dirty="0">
                <a:solidFill>
                  <a:srgbClr val="343536"/>
                </a:solidFill>
                <a:latin typeface="Arial"/>
              </a:rPr>
              <a:t>Bilag – x</a:t>
            </a:r>
            <a:endParaRPr lang="da-DK" sz="1400" b="1" kern="1200" dirty="0">
              <a:solidFill>
                <a:srgbClr val="343536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2" name="Arrow: Down 7">
            <a:extLst>
              <a:ext uri="{FF2B5EF4-FFF2-40B4-BE49-F238E27FC236}">
                <a16:creationId xmlns:a16="http://schemas.microsoft.com/office/drawing/2014/main" id="{1238691C-1ABC-424C-86B3-E1652474394C}"/>
              </a:ext>
            </a:extLst>
          </p:cNvPr>
          <p:cNvSpPr/>
          <p:nvPr/>
        </p:nvSpPr>
        <p:spPr>
          <a:xfrm rot="10800000">
            <a:off x="1533870" y="1965464"/>
            <a:ext cx="406800" cy="669600"/>
          </a:xfrm>
          <a:custGeom>
            <a:avLst/>
            <a:gdLst>
              <a:gd name="connsiteX0" fmla="*/ 0 w 540000"/>
              <a:gd name="connsiteY0" fmla="*/ 565876 h 835876"/>
              <a:gd name="connsiteX1" fmla="*/ 135000 w 540000"/>
              <a:gd name="connsiteY1" fmla="*/ 565876 h 835876"/>
              <a:gd name="connsiteX2" fmla="*/ 135000 w 540000"/>
              <a:gd name="connsiteY2" fmla="*/ 0 h 835876"/>
              <a:gd name="connsiteX3" fmla="*/ 405000 w 540000"/>
              <a:gd name="connsiteY3" fmla="*/ 0 h 835876"/>
              <a:gd name="connsiteX4" fmla="*/ 405000 w 540000"/>
              <a:gd name="connsiteY4" fmla="*/ 565876 h 835876"/>
              <a:gd name="connsiteX5" fmla="*/ 540000 w 540000"/>
              <a:gd name="connsiteY5" fmla="*/ 565876 h 835876"/>
              <a:gd name="connsiteX6" fmla="*/ 270000 w 540000"/>
              <a:gd name="connsiteY6" fmla="*/ 835876 h 835876"/>
              <a:gd name="connsiteX7" fmla="*/ 0 w 540000"/>
              <a:gd name="connsiteY7" fmla="*/ 565876 h 835876"/>
              <a:gd name="connsiteX0" fmla="*/ 0 w 540000"/>
              <a:gd name="connsiteY0" fmla="*/ 565876 h 835876"/>
              <a:gd name="connsiteX1" fmla="*/ 135000 w 540000"/>
              <a:gd name="connsiteY1" fmla="*/ 565876 h 835876"/>
              <a:gd name="connsiteX2" fmla="*/ 135000 w 540000"/>
              <a:gd name="connsiteY2" fmla="*/ 0 h 835876"/>
              <a:gd name="connsiteX3" fmla="*/ 405000 w 540000"/>
              <a:gd name="connsiteY3" fmla="*/ 0 h 835876"/>
              <a:gd name="connsiteX4" fmla="*/ 405000 w 540000"/>
              <a:gd name="connsiteY4" fmla="*/ 565876 h 835876"/>
              <a:gd name="connsiteX5" fmla="*/ 540000 w 540000"/>
              <a:gd name="connsiteY5" fmla="*/ 565876 h 835876"/>
              <a:gd name="connsiteX6" fmla="*/ 270000 w 540000"/>
              <a:gd name="connsiteY6" fmla="*/ 835876 h 835876"/>
              <a:gd name="connsiteX7" fmla="*/ 0 w 540000"/>
              <a:gd name="connsiteY7" fmla="*/ 565876 h 835876"/>
              <a:gd name="connsiteX0" fmla="*/ 0 w 540000"/>
              <a:gd name="connsiteY0" fmla="*/ 565876 h 835876"/>
              <a:gd name="connsiteX1" fmla="*/ 135000 w 540000"/>
              <a:gd name="connsiteY1" fmla="*/ 565876 h 835876"/>
              <a:gd name="connsiteX2" fmla="*/ 135000 w 540000"/>
              <a:gd name="connsiteY2" fmla="*/ 0 h 835876"/>
              <a:gd name="connsiteX3" fmla="*/ 405000 w 540000"/>
              <a:gd name="connsiteY3" fmla="*/ 0 h 835876"/>
              <a:gd name="connsiteX4" fmla="*/ 405000 w 540000"/>
              <a:gd name="connsiteY4" fmla="*/ 565876 h 835876"/>
              <a:gd name="connsiteX5" fmla="*/ 540000 w 540000"/>
              <a:gd name="connsiteY5" fmla="*/ 565876 h 835876"/>
              <a:gd name="connsiteX6" fmla="*/ 270000 w 540000"/>
              <a:gd name="connsiteY6" fmla="*/ 835876 h 835876"/>
              <a:gd name="connsiteX7" fmla="*/ 0 w 540000"/>
              <a:gd name="connsiteY7" fmla="*/ 565876 h 835876"/>
              <a:gd name="connsiteX0" fmla="*/ 0 w 480468"/>
              <a:gd name="connsiteY0" fmla="*/ 565876 h 835876"/>
              <a:gd name="connsiteX1" fmla="*/ 135000 w 480468"/>
              <a:gd name="connsiteY1" fmla="*/ 565876 h 835876"/>
              <a:gd name="connsiteX2" fmla="*/ 135000 w 480468"/>
              <a:gd name="connsiteY2" fmla="*/ 0 h 835876"/>
              <a:gd name="connsiteX3" fmla="*/ 405000 w 480468"/>
              <a:gd name="connsiteY3" fmla="*/ 0 h 835876"/>
              <a:gd name="connsiteX4" fmla="*/ 405000 w 480468"/>
              <a:gd name="connsiteY4" fmla="*/ 565876 h 835876"/>
              <a:gd name="connsiteX5" fmla="*/ 480468 w 480468"/>
              <a:gd name="connsiteY5" fmla="*/ 561114 h 835876"/>
              <a:gd name="connsiteX6" fmla="*/ 270000 w 480468"/>
              <a:gd name="connsiteY6" fmla="*/ 835876 h 835876"/>
              <a:gd name="connsiteX7" fmla="*/ 0 w 480468"/>
              <a:gd name="connsiteY7" fmla="*/ 565876 h 835876"/>
              <a:gd name="connsiteX0" fmla="*/ 0 w 418556"/>
              <a:gd name="connsiteY0" fmla="*/ 561113 h 835876"/>
              <a:gd name="connsiteX1" fmla="*/ 73088 w 418556"/>
              <a:gd name="connsiteY1" fmla="*/ 565876 h 835876"/>
              <a:gd name="connsiteX2" fmla="*/ 73088 w 418556"/>
              <a:gd name="connsiteY2" fmla="*/ 0 h 835876"/>
              <a:gd name="connsiteX3" fmla="*/ 343088 w 418556"/>
              <a:gd name="connsiteY3" fmla="*/ 0 h 835876"/>
              <a:gd name="connsiteX4" fmla="*/ 343088 w 418556"/>
              <a:gd name="connsiteY4" fmla="*/ 565876 h 835876"/>
              <a:gd name="connsiteX5" fmla="*/ 418556 w 418556"/>
              <a:gd name="connsiteY5" fmla="*/ 561114 h 835876"/>
              <a:gd name="connsiteX6" fmla="*/ 208088 w 418556"/>
              <a:gd name="connsiteY6" fmla="*/ 835876 h 835876"/>
              <a:gd name="connsiteX7" fmla="*/ 0 w 418556"/>
              <a:gd name="connsiteY7" fmla="*/ 561113 h 835876"/>
              <a:gd name="connsiteX0" fmla="*/ 0 w 418556"/>
              <a:gd name="connsiteY0" fmla="*/ 561113 h 835876"/>
              <a:gd name="connsiteX1" fmla="*/ 70707 w 418556"/>
              <a:gd name="connsiteY1" fmla="*/ 461101 h 835876"/>
              <a:gd name="connsiteX2" fmla="*/ 73088 w 418556"/>
              <a:gd name="connsiteY2" fmla="*/ 0 h 835876"/>
              <a:gd name="connsiteX3" fmla="*/ 343088 w 418556"/>
              <a:gd name="connsiteY3" fmla="*/ 0 h 835876"/>
              <a:gd name="connsiteX4" fmla="*/ 343088 w 418556"/>
              <a:gd name="connsiteY4" fmla="*/ 565876 h 835876"/>
              <a:gd name="connsiteX5" fmla="*/ 418556 w 418556"/>
              <a:gd name="connsiteY5" fmla="*/ 561114 h 835876"/>
              <a:gd name="connsiteX6" fmla="*/ 208088 w 418556"/>
              <a:gd name="connsiteY6" fmla="*/ 835876 h 835876"/>
              <a:gd name="connsiteX7" fmla="*/ 0 w 418556"/>
              <a:gd name="connsiteY7" fmla="*/ 561113 h 835876"/>
              <a:gd name="connsiteX0" fmla="*/ 0 w 418556"/>
              <a:gd name="connsiteY0" fmla="*/ 561113 h 835876"/>
              <a:gd name="connsiteX1" fmla="*/ 70707 w 418556"/>
              <a:gd name="connsiteY1" fmla="*/ 461101 h 835876"/>
              <a:gd name="connsiteX2" fmla="*/ 73088 w 418556"/>
              <a:gd name="connsiteY2" fmla="*/ 0 h 835876"/>
              <a:gd name="connsiteX3" fmla="*/ 343088 w 418556"/>
              <a:gd name="connsiteY3" fmla="*/ 0 h 835876"/>
              <a:gd name="connsiteX4" fmla="*/ 347851 w 418556"/>
              <a:gd name="connsiteY4" fmla="*/ 453957 h 835876"/>
              <a:gd name="connsiteX5" fmla="*/ 418556 w 418556"/>
              <a:gd name="connsiteY5" fmla="*/ 561114 h 835876"/>
              <a:gd name="connsiteX6" fmla="*/ 208088 w 418556"/>
              <a:gd name="connsiteY6" fmla="*/ 835876 h 835876"/>
              <a:gd name="connsiteX7" fmla="*/ 0 w 418556"/>
              <a:gd name="connsiteY7" fmla="*/ 561113 h 835876"/>
              <a:gd name="connsiteX0" fmla="*/ 0 w 485231"/>
              <a:gd name="connsiteY0" fmla="*/ 561113 h 835876"/>
              <a:gd name="connsiteX1" fmla="*/ 70707 w 485231"/>
              <a:gd name="connsiteY1" fmla="*/ 461101 h 835876"/>
              <a:gd name="connsiteX2" fmla="*/ 73088 w 485231"/>
              <a:gd name="connsiteY2" fmla="*/ 0 h 835876"/>
              <a:gd name="connsiteX3" fmla="*/ 343088 w 485231"/>
              <a:gd name="connsiteY3" fmla="*/ 0 h 835876"/>
              <a:gd name="connsiteX4" fmla="*/ 347851 w 485231"/>
              <a:gd name="connsiteY4" fmla="*/ 453957 h 835876"/>
              <a:gd name="connsiteX5" fmla="*/ 485231 w 485231"/>
              <a:gd name="connsiteY5" fmla="*/ 451577 h 835876"/>
              <a:gd name="connsiteX6" fmla="*/ 208088 w 485231"/>
              <a:gd name="connsiteY6" fmla="*/ 835876 h 835876"/>
              <a:gd name="connsiteX7" fmla="*/ 0 w 485231"/>
              <a:gd name="connsiteY7" fmla="*/ 561113 h 835876"/>
              <a:gd name="connsiteX0" fmla="*/ 0 w 547144"/>
              <a:gd name="connsiteY0" fmla="*/ 463482 h 835876"/>
              <a:gd name="connsiteX1" fmla="*/ 132620 w 547144"/>
              <a:gd name="connsiteY1" fmla="*/ 461101 h 835876"/>
              <a:gd name="connsiteX2" fmla="*/ 135001 w 547144"/>
              <a:gd name="connsiteY2" fmla="*/ 0 h 835876"/>
              <a:gd name="connsiteX3" fmla="*/ 405001 w 547144"/>
              <a:gd name="connsiteY3" fmla="*/ 0 h 835876"/>
              <a:gd name="connsiteX4" fmla="*/ 409764 w 547144"/>
              <a:gd name="connsiteY4" fmla="*/ 453957 h 835876"/>
              <a:gd name="connsiteX5" fmla="*/ 547144 w 547144"/>
              <a:gd name="connsiteY5" fmla="*/ 451577 h 835876"/>
              <a:gd name="connsiteX6" fmla="*/ 270001 w 547144"/>
              <a:gd name="connsiteY6" fmla="*/ 835876 h 835876"/>
              <a:gd name="connsiteX7" fmla="*/ 0 w 547144"/>
              <a:gd name="connsiteY7" fmla="*/ 463482 h 835876"/>
              <a:gd name="connsiteX0" fmla="*/ 0 w 537619"/>
              <a:gd name="connsiteY0" fmla="*/ 463482 h 835876"/>
              <a:gd name="connsiteX1" fmla="*/ 132620 w 537619"/>
              <a:gd name="connsiteY1" fmla="*/ 461101 h 835876"/>
              <a:gd name="connsiteX2" fmla="*/ 135001 w 537619"/>
              <a:gd name="connsiteY2" fmla="*/ 0 h 835876"/>
              <a:gd name="connsiteX3" fmla="*/ 405001 w 537619"/>
              <a:gd name="connsiteY3" fmla="*/ 0 h 835876"/>
              <a:gd name="connsiteX4" fmla="*/ 409764 w 537619"/>
              <a:gd name="connsiteY4" fmla="*/ 453957 h 835876"/>
              <a:gd name="connsiteX5" fmla="*/ 537619 w 537619"/>
              <a:gd name="connsiteY5" fmla="*/ 461102 h 835876"/>
              <a:gd name="connsiteX6" fmla="*/ 270001 w 537619"/>
              <a:gd name="connsiteY6" fmla="*/ 835876 h 835876"/>
              <a:gd name="connsiteX7" fmla="*/ 0 w 537619"/>
              <a:gd name="connsiteY7" fmla="*/ 463482 h 835876"/>
              <a:gd name="connsiteX0" fmla="*/ 0 w 544763"/>
              <a:gd name="connsiteY0" fmla="*/ 463482 h 835876"/>
              <a:gd name="connsiteX1" fmla="*/ 132620 w 544763"/>
              <a:gd name="connsiteY1" fmla="*/ 461101 h 835876"/>
              <a:gd name="connsiteX2" fmla="*/ 135001 w 544763"/>
              <a:gd name="connsiteY2" fmla="*/ 0 h 835876"/>
              <a:gd name="connsiteX3" fmla="*/ 405001 w 544763"/>
              <a:gd name="connsiteY3" fmla="*/ 0 h 835876"/>
              <a:gd name="connsiteX4" fmla="*/ 409764 w 544763"/>
              <a:gd name="connsiteY4" fmla="*/ 453957 h 835876"/>
              <a:gd name="connsiteX5" fmla="*/ 544763 w 544763"/>
              <a:gd name="connsiteY5" fmla="*/ 451577 h 835876"/>
              <a:gd name="connsiteX6" fmla="*/ 270001 w 544763"/>
              <a:gd name="connsiteY6" fmla="*/ 835876 h 835876"/>
              <a:gd name="connsiteX7" fmla="*/ 0 w 544763"/>
              <a:gd name="connsiteY7" fmla="*/ 463482 h 835876"/>
              <a:gd name="connsiteX0" fmla="*/ 0 w 542382"/>
              <a:gd name="connsiteY0" fmla="*/ 463482 h 835876"/>
              <a:gd name="connsiteX1" fmla="*/ 132620 w 542382"/>
              <a:gd name="connsiteY1" fmla="*/ 461101 h 835876"/>
              <a:gd name="connsiteX2" fmla="*/ 135001 w 542382"/>
              <a:gd name="connsiteY2" fmla="*/ 0 h 835876"/>
              <a:gd name="connsiteX3" fmla="*/ 405001 w 542382"/>
              <a:gd name="connsiteY3" fmla="*/ 0 h 835876"/>
              <a:gd name="connsiteX4" fmla="*/ 409764 w 542382"/>
              <a:gd name="connsiteY4" fmla="*/ 453957 h 835876"/>
              <a:gd name="connsiteX5" fmla="*/ 542382 w 542382"/>
              <a:gd name="connsiteY5" fmla="*/ 456340 h 835876"/>
              <a:gd name="connsiteX6" fmla="*/ 270001 w 542382"/>
              <a:gd name="connsiteY6" fmla="*/ 835876 h 835876"/>
              <a:gd name="connsiteX7" fmla="*/ 0 w 542382"/>
              <a:gd name="connsiteY7" fmla="*/ 463482 h 8358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42382" h="835876">
                <a:moveTo>
                  <a:pt x="0" y="463482"/>
                </a:moveTo>
                <a:lnTo>
                  <a:pt x="132620" y="461101"/>
                </a:lnTo>
                <a:cubicBezTo>
                  <a:pt x="133414" y="307401"/>
                  <a:pt x="134207" y="153700"/>
                  <a:pt x="135001" y="0"/>
                </a:cubicBezTo>
                <a:lnTo>
                  <a:pt x="405001" y="0"/>
                </a:lnTo>
                <a:cubicBezTo>
                  <a:pt x="406589" y="151319"/>
                  <a:pt x="408176" y="302638"/>
                  <a:pt x="409764" y="453957"/>
                </a:cubicBezTo>
                <a:lnTo>
                  <a:pt x="542382" y="456340"/>
                </a:lnTo>
                <a:lnTo>
                  <a:pt x="270001" y="835876"/>
                </a:lnTo>
                <a:lnTo>
                  <a:pt x="0" y="463482"/>
                </a:lnTo>
                <a:close/>
              </a:path>
            </a:pathLst>
          </a:custGeom>
          <a:solidFill>
            <a:srgbClr val="147F9C"/>
          </a:solidFill>
          <a:ln w="57150">
            <a:solidFill>
              <a:srgbClr val="147F9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3" name="Arrow: Down 7">
            <a:extLst>
              <a:ext uri="{FF2B5EF4-FFF2-40B4-BE49-F238E27FC236}">
                <a16:creationId xmlns:a16="http://schemas.microsoft.com/office/drawing/2014/main" id="{F3A211A2-C0FE-4C65-8DD8-FD813FE9758F}"/>
              </a:ext>
            </a:extLst>
          </p:cNvPr>
          <p:cNvSpPr/>
          <p:nvPr/>
        </p:nvSpPr>
        <p:spPr>
          <a:xfrm>
            <a:off x="5463613" y="1965464"/>
            <a:ext cx="406800" cy="669600"/>
          </a:xfrm>
          <a:custGeom>
            <a:avLst/>
            <a:gdLst>
              <a:gd name="connsiteX0" fmla="*/ 0 w 540000"/>
              <a:gd name="connsiteY0" fmla="*/ 565876 h 835876"/>
              <a:gd name="connsiteX1" fmla="*/ 135000 w 540000"/>
              <a:gd name="connsiteY1" fmla="*/ 565876 h 835876"/>
              <a:gd name="connsiteX2" fmla="*/ 135000 w 540000"/>
              <a:gd name="connsiteY2" fmla="*/ 0 h 835876"/>
              <a:gd name="connsiteX3" fmla="*/ 405000 w 540000"/>
              <a:gd name="connsiteY3" fmla="*/ 0 h 835876"/>
              <a:gd name="connsiteX4" fmla="*/ 405000 w 540000"/>
              <a:gd name="connsiteY4" fmla="*/ 565876 h 835876"/>
              <a:gd name="connsiteX5" fmla="*/ 540000 w 540000"/>
              <a:gd name="connsiteY5" fmla="*/ 565876 h 835876"/>
              <a:gd name="connsiteX6" fmla="*/ 270000 w 540000"/>
              <a:gd name="connsiteY6" fmla="*/ 835876 h 835876"/>
              <a:gd name="connsiteX7" fmla="*/ 0 w 540000"/>
              <a:gd name="connsiteY7" fmla="*/ 565876 h 835876"/>
              <a:gd name="connsiteX0" fmla="*/ 0 w 540000"/>
              <a:gd name="connsiteY0" fmla="*/ 565876 h 835876"/>
              <a:gd name="connsiteX1" fmla="*/ 135000 w 540000"/>
              <a:gd name="connsiteY1" fmla="*/ 565876 h 835876"/>
              <a:gd name="connsiteX2" fmla="*/ 135000 w 540000"/>
              <a:gd name="connsiteY2" fmla="*/ 0 h 835876"/>
              <a:gd name="connsiteX3" fmla="*/ 405000 w 540000"/>
              <a:gd name="connsiteY3" fmla="*/ 0 h 835876"/>
              <a:gd name="connsiteX4" fmla="*/ 405000 w 540000"/>
              <a:gd name="connsiteY4" fmla="*/ 565876 h 835876"/>
              <a:gd name="connsiteX5" fmla="*/ 540000 w 540000"/>
              <a:gd name="connsiteY5" fmla="*/ 565876 h 835876"/>
              <a:gd name="connsiteX6" fmla="*/ 270000 w 540000"/>
              <a:gd name="connsiteY6" fmla="*/ 835876 h 835876"/>
              <a:gd name="connsiteX7" fmla="*/ 0 w 540000"/>
              <a:gd name="connsiteY7" fmla="*/ 565876 h 835876"/>
              <a:gd name="connsiteX0" fmla="*/ 0 w 540000"/>
              <a:gd name="connsiteY0" fmla="*/ 565876 h 835876"/>
              <a:gd name="connsiteX1" fmla="*/ 135000 w 540000"/>
              <a:gd name="connsiteY1" fmla="*/ 565876 h 835876"/>
              <a:gd name="connsiteX2" fmla="*/ 135000 w 540000"/>
              <a:gd name="connsiteY2" fmla="*/ 0 h 835876"/>
              <a:gd name="connsiteX3" fmla="*/ 405000 w 540000"/>
              <a:gd name="connsiteY3" fmla="*/ 0 h 835876"/>
              <a:gd name="connsiteX4" fmla="*/ 405000 w 540000"/>
              <a:gd name="connsiteY4" fmla="*/ 565876 h 835876"/>
              <a:gd name="connsiteX5" fmla="*/ 540000 w 540000"/>
              <a:gd name="connsiteY5" fmla="*/ 565876 h 835876"/>
              <a:gd name="connsiteX6" fmla="*/ 270000 w 540000"/>
              <a:gd name="connsiteY6" fmla="*/ 835876 h 835876"/>
              <a:gd name="connsiteX7" fmla="*/ 0 w 540000"/>
              <a:gd name="connsiteY7" fmla="*/ 565876 h 835876"/>
              <a:gd name="connsiteX0" fmla="*/ 0 w 480468"/>
              <a:gd name="connsiteY0" fmla="*/ 565876 h 835876"/>
              <a:gd name="connsiteX1" fmla="*/ 135000 w 480468"/>
              <a:gd name="connsiteY1" fmla="*/ 565876 h 835876"/>
              <a:gd name="connsiteX2" fmla="*/ 135000 w 480468"/>
              <a:gd name="connsiteY2" fmla="*/ 0 h 835876"/>
              <a:gd name="connsiteX3" fmla="*/ 405000 w 480468"/>
              <a:gd name="connsiteY3" fmla="*/ 0 h 835876"/>
              <a:gd name="connsiteX4" fmla="*/ 405000 w 480468"/>
              <a:gd name="connsiteY4" fmla="*/ 565876 h 835876"/>
              <a:gd name="connsiteX5" fmla="*/ 480468 w 480468"/>
              <a:gd name="connsiteY5" fmla="*/ 561114 h 835876"/>
              <a:gd name="connsiteX6" fmla="*/ 270000 w 480468"/>
              <a:gd name="connsiteY6" fmla="*/ 835876 h 835876"/>
              <a:gd name="connsiteX7" fmla="*/ 0 w 480468"/>
              <a:gd name="connsiteY7" fmla="*/ 565876 h 835876"/>
              <a:gd name="connsiteX0" fmla="*/ 0 w 418556"/>
              <a:gd name="connsiteY0" fmla="*/ 561113 h 835876"/>
              <a:gd name="connsiteX1" fmla="*/ 73088 w 418556"/>
              <a:gd name="connsiteY1" fmla="*/ 565876 h 835876"/>
              <a:gd name="connsiteX2" fmla="*/ 73088 w 418556"/>
              <a:gd name="connsiteY2" fmla="*/ 0 h 835876"/>
              <a:gd name="connsiteX3" fmla="*/ 343088 w 418556"/>
              <a:gd name="connsiteY3" fmla="*/ 0 h 835876"/>
              <a:gd name="connsiteX4" fmla="*/ 343088 w 418556"/>
              <a:gd name="connsiteY4" fmla="*/ 565876 h 835876"/>
              <a:gd name="connsiteX5" fmla="*/ 418556 w 418556"/>
              <a:gd name="connsiteY5" fmla="*/ 561114 h 835876"/>
              <a:gd name="connsiteX6" fmla="*/ 208088 w 418556"/>
              <a:gd name="connsiteY6" fmla="*/ 835876 h 835876"/>
              <a:gd name="connsiteX7" fmla="*/ 0 w 418556"/>
              <a:gd name="connsiteY7" fmla="*/ 561113 h 835876"/>
              <a:gd name="connsiteX0" fmla="*/ 0 w 418556"/>
              <a:gd name="connsiteY0" fmla="*/ 561113 h 835876"/>
              <a:gd name="connsiteX1" fmla="*/ 70707 w 418556"/>
              <a:gd name="connsiteY1" fmla="*/ 461101 h 835876"/>
              <a:gd name="connsiteX2" fmla="*/ 73088 w 418556"/>
              <a:gd name="connsiteY2" fmla="*/ 0 h 835876"/>
              <a:gd name="connsiteX3" fmla="*/ 343088 w 418556"/>
              <a:gd name="connsiteY3" fmla="*/ 0 h 835876"/>
              <a:gd name="connsiteX4" fmla="*/ 343088 w 418556"/>
              <a:gd name="connsiteY4" fmla="*/ 565876 h 835876"/>
              <a:gd name="connsiteX5" fmla="*/ 418556 w 418556"/>
              <a:gd name="connsiteY5" fmla="*/ 561114 h 835876"/>
              <a:gd name="connsiteX6" fmla="*/ 208088 w 418556"/>
              <a:gd name="connsiteY6" fmla="*/ 835876 h 835876"/>
              <a:gd name="connsiteX7" fmla="*/ 0 w 418556"/>
              <a:gd name="connsiteY7" fmla="*/ 561113 h 835876"/>
              <a:gd name="connsiteX0" fmla="*/ 0 w 418556"/>
              <a:gd name="connsiteY0" fmla="*/ 561113 h 835876"/>
              <a:gd name="connsiteX1" fmla="*/ 70707 w 418556"/>
              <a:gd name="connsiteY1" fmla="*/ 461101 h 835876"/>
              <a:gd name="connsiteX2" fmla="*/ 73088 w 418556"/>
              <a:gd name="connsiteY2" fmla="*/ 0 h 835876"/>
              <a:gd name="connsiteX3" fmla="*/ 343088 w 418556"/>
              <a:gd name="connsiteY3" fmla="*/ 0 h 835876"/>
              <a:gd name="connsiteX4" fmla="*/ 347851 w 418556"/>
              <a:gd name="connsiteY4" fmla="*/ 453957 h 835876"/>
              <a:gd name="connsiteX5" fmla="*/ 418556 w 418556"/>
              <a:gd name="connsiteY5" fmla="*/ 561114 h 835876"/>
              <a:gd name="connsiteX6" fmla="*/ 208088 w 418556"/>
              <a:gd name="connsiteY6" fmla="*/ 835876 h 835876"/>
              <a:gd name="connsiteX7" fmla="*/ 0 w 418556"/>
              <a:gd name="connsiteY7" fmla="*/ 561113 h 835876"/>
              <a:gd name="connsiteX0" fmla="*/ 0 w 485231"/>
              <a:gd name="connsiteY0" fmla="*/ 561113 h 835876"/>
              <a:gd name="connsiteX1" fmla="*/ 70707 w 485231"/>
              <a:gd name="connsiteY1" fmla="*/ 461101 h 835876"/>
              <a:gd name="connsiteX2" fmla="*/ 73088 w 485231"/>
              <a:gd name="connsiteY2" fmla="*/ 0 h 835876"/>
              <a:gd name="connsiteX3" fmla="*/ 343088 w 485231"/>
              <a:gd name="connsiteY3" fmla="*/ 0 h 835876"/>
              <a:gd name="connsiteX4" fmla="*/ 347851 w 485231"/>
              <a:gd name="connsiteY4" fmla="*/ 453957 h 835876"/>
              <a:gd name="connsiteX5" fmla="*/ 485231 w 485231"/>
              <a:gd name="connsiteY5" fmla="*/ 451577 h 835876"/>
              <a:gd name="connsiteX6" fmla="*/ 208088 w 485231"/>
              <a:gd name="connsiteY6" fmla="*/ 835876 h 835876"/>
              <a:gd name="connsiteX7" fmla="*/ 0 w 485231"/>
              <a:gd name="connsiteY7" fmla="*/ 561113 h 835876"/>
              <a:gd name="connsiteX0" fmla="*/ 0 w 547144"/>
              <a:gd name="connsiteY0" fmla="*/ 463482 h 835876"/>
              <a:gd name="connsiteX1" fmla="*/ 132620 w 547144"/>
              <a:gd name="connsiteY1" fmla="*/ 461101 h 835876"/>
              <a:gd name="connsiteX2" fmla="*/ 135001 w 547144"/>
              <a:gd name="connsiteY2" fmla="*/ 0 h 835876"/>
              <a:gd name="connsiteX3" fmla="*/ 405001 w 547144"/>
              <a:gd name="connsiteY3" fmla="*/ 0 h 835876"/>
              <a:gd name="connsiteX4" fmla="*/ 409764 w 547144"/>
              <a:gd name="connsiteY4" fmla="*/ 453957 h 835876"/>
              <a:gd name="connsiteX5" fmla="*/ 547144 w 547144"/>
              <a:gd name="connsiteY5" fmla="*/ 451577 h 835876"/>
              <a:gd name="connsiteX6" fmla="*/ 270001 w 547144"/>
              <a:gd name="connsiteY6" fmla="*/ 835876 h 835876"/>
              <a:gd name="connsiteX7" fmla="*/ 0 w 547144"/>
              <a:gd name="connsiteY7" fmla="*/ 463482 h 835876"/>
              <a:gd name="connsiteX0" fmla="*/ 0 w 537619"/>
              <a:gd name="connsiteY0" fmla="*/ 463482 h 835876"/>
              <a:gd name="connsiteX1" fmla="*/ 132620 w 537619"/>
              <a:gd name="connsiteY1" fmla="*/ 461101 h 835876"/>
              <a:gd name="connsiteX2" fmla="*/ 135001 w 537619"/>
              <a:gd name="connsiteY2" fmla="*/ 0 h 835876"/>
              <a:gd name="connsiteX3" fmla="*/ 405001 w 537619"/>
              <a:gd name="connsiteY3" fmla="*/ 0 h 835876"/>
              <a:gd name="connsiteX4" fmla="*/ 409764 w 537619"/>
              <a:gd name="connsiteY4" fmla="*/ 453957 h 835876"/>
              <a:gd name="connsiteX5" fmla="*/ 537619 w 537619"/>
              <a:gd name="connsiteY5" fmla="*/ 461102 h 835876"/>
              <a:gd name="connsiteX6" fmla="*/ 270001 w 537619"/>
              <a:gd name="connsiteY6" fmla="*/ 835876 h 835876"/>
              <a:gd name="connsiteX7" fmla="*/ 0 w 537619"/>
              <a:gd name="connsiteY7" fmla="*/ 463482 h 835876"/>
              <a:gd name="connsiteX0" fmla="*/ 0 w 544763"/>
              <a:gd name="connsiteY0" fmla="*/ 463482 h 835876"/>
              <a:gd name="connsiteX1" fmla="*/ 132620 w 544763"/>
              <a:gd name="connsiteY1" fmla="*/ 461101 h 835876"/>
              <a:gd name="connsiteX2" fmla="*/ 135001 w 544763"/>
              <a:gd name="connsiteY2" fmla="*/ 0 h 835876"/>
              <a:gd name="connsiteX3" fmla="*/ 405001 w 544763"/>
              <a:gd name="connsiteY3" fmla="*/ 0 h 835876"/>
              <a:gd name="connsiteX4" fmla="*/ 409764 w 544763"/>
              <a:gd name="connsiteY4" fmla="*/ 453957 h 835876"/>
              <a:gd name="connsiteX5" fmla="*/ 544763 w 544763"/>
              <a:gd name="connsiteY5" fmla="*/ 451577 h 835876"/>
              <a:gd name="connsiteX6" fmla="*/ 270001 w 544763"/>
              <a:gd name="connsiteY6" fmla="*/ 835876 h 835876"/>
              <a:gd name="connsiteX7" fmla="*/ 0 w 544763"/>
              <a:gd name="connsiteY7" fmla="*/ 463482 h 835876"/>
              <a:gd name="connsiteX0" fmla="*/ 0 w 542382"/>
              <a:gd name="connsiteY0" fmla="*/ 463482 h 835876"/>
              <a:gd name="connsiteX1" fmla="*/ 132620 w 542382"/>
              <a:gd name="connsiteY1" fmla="*/ 461101 h 835876"/>
              <a:gd name="connsiteX2" fmla="*/ 135001 w 542382"/>
              <a:gd name="connsiteY2" fmla="*/ 0 h 835876"/>
              <a:gd name="connsiteX3" fmla="*/ 405001 w 542382"/>
              <a:gd name="connsiteY3" fmla="*/ 0 h 835876"/>
              <a:gd name="connsiteX4" fmla="*/ 409764 w 542382"/>
              <a:gd name="connsiteY4" fmla="*/ 453957 h 835876"/>
              <a:gd name="connsiteX5" fmla="*/ 542382 w 542382"/>
              <a:gd name="connsiteY5" fmla="*/ 456340 h 835876"/>
              <a:gd name="connsiteX6" fmla="*/ 270001 w 542382"/>
              <a:gd name="connsiteY6" fmla="*/ 835876 h 835876"/>
              <a:gd name="connsiteX7" fmla="*/ 0 w 542382"/>
              <a:gd name="connsiteY7" fmla="*/ 463482 h 8358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42382" h="835876">
                <a:moveTo>
                  <a:pt x="0" y="463482"/>
                </a:moveTo>
                <a:lnTo>
                  <a:pt x="132620" y="461101"/>
                </a:lnTo>
                <a:cubicBezTo>
                  <a:pt x="133414" y="307401"/>
                  <a:pt x="134207" y="153700"/>
                  <a:pt x="135001" y="0"/>
                </a:cubicBezTo>
                <a:lnTo>
                  <a:pt x="405001" y="0"/>
                </a:lnTo>
                <a:cubicBezTo>
                  <a:pt x="406589" y="151319"/>
                  <a:pt x="408176" y="302638"/>
                  <a:pt x="409764" y="453957"/>
                </a:cubicBezTo>
                <a:lnTo>
                  <a:pt x="542382" y="456340"/>
                </a:lnTo>
                <a:lnTo>
                  <a:pt x="270001" y="835876"/>
                </a:lnTo>
                <a:lnTo>
                  <a:pt x="0" y="463482"/>
                </a:lnTo>
                <a:close/>
              </a:path>
            </a:pathLst>
          </a:custGeom>
          <a:solidFill>
            <a:srgbClr val="147F9C"/>
          </a:solidFill>
          <a:ln w="57150">
            <a:solidFill>
              <a:srgbClr val="147F9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4" name="Arrow: Down 7">
            <a:extLst>
              <a:ext uri="{FF2B5EF4-FFF2-40B4-BE49-F238E27FC236}">
                <a16:creationId xmlns:a16="http://schemas.microsoft.com/office/drawing/2014/main" id="{C7022A83-1F88-4A4E-91F8-64B13C4C2542}"/>
              </a:ext>
            </a:extLst>
          </p:cNvPr>
          <p:cNvSpPr/>
          <p:nvPr/>
        </p:nvSpPr>
        <p:spPr>
          <a:xfrm>
            <a:off x="9524800" y="1967344"/>
            <a:ext cx="406800" cy="669600"/>
          </a:xfrm>
          <a:custGeom>
            <a:avLst/>
            <a:gdLst>
              <a:gd name="connsiteX0" fmla="*/ 0 w 540000"/>
              <a:gd name="connsiteY0" fmla="*/ 565876 h 835876"/>
              <a:gd name="connsiteX1" fmla="*/ 135000 w 540000"/>
              <a:gd name="connsiteY1" fmla="*/ 565876 h 835876"/>
              <a:gd name="connsiteX2" fmla="*/ 135000 w 540000"/>
              <a:gd name="connsiteY2" fmla="*/ 0 h 835876"/>
              <a:gd name="connsiteX3" fmla="*/ 405000 w 540000"/>
              <a:gd name="connsiteY3" fmla="*/ 0 h 835876"/>
              <a:gd name="connsiteX4" fmla="*/ 405000 w 540000"/>
              <a:gd name="connsiteY4" fmla="*/ 565876 h 835876"/>
              <a:gd name="connsiteX5" fmla="*/ 540000 w 540000"/>
              <a:gd name="connsiteY5" fmla="*/ 565876 h 835876"/>
              <a:gd name="connsiteX6" fmla="*/ 270000 w 540000"/>
              <a:gd name="connsiteY6" fmla="*/ 835876 h 835876"/>
              <a:gd name="connsiteX7" fmla="*/ 0 w 540000"/>
              <a:gd name="connsiteY7" fmla="*/ 565876 h 835876"/>
              <a:gd name="connsiteX0" fmla="*/ 0 w 540000"/>
              <a:gd name="connsiteY0" fmla="*/ 565876 h 835876"/>
              <a:gd name="connsiteX1" fmla="*/ 135000 w 540000"/>
              <a:gd name="connsiteY1" fmla="*/ 565876 h 835876"/>
              <a:gd name="connsiteX2" fmla="*/ 135000 w 540000"/>
              <a:gd name="connsiteY2" fmla="*/ 0 h 835876"/>
              <a:gd name="connsiteX3" fmla="*/ 405000 w 540000"/>
              <a:gd name="connsiteY3" fmla="*/ 0 h 835876"/>
              <a:gd name="connsiteX4" fmla="*/ 405000 w 540000"/>
              <a:gd name="connsiteY4" fmla="*/ 565876 h 835876"/>
              <a:gd name="connsiteX5" fmla="*/ 540000 w 540000"/>
              <a:gd name="connsiteY5" fmla="*/ 565876 h 835876"/>
              <a:gd name="connsiteX6" fmla="*/ 270000 w 540000"/>
              <a:gd name="connsiteY6" fmla="*/ 835876 h 835876"/>
              <a:gd name="connsiteX7" fmla="*/ 0 w 540000"/>
              <a:gd name="connsiteY7" fmla="*/ 565876 h 835876"/>
              <a:gd name="connsiteX0" fmla="*/ 0 w 540000"/>
              <a:gd name="connsiteY0" fmla="*/ 565876 h 835876"/>
              <a:gd name="connsiteX1" fmla="*/ 135000 w 540000"/>
              <a:gd name="connsiteY1" fmla="*/ 565876 h 835876"/>
              <a:gd name="connsiteX2" fmla="*/ 135000 w 540000"/>
              <a:gd name="connsiteY2" fmla="*/ 0 h 835876"/>
              <a:gd name="connsiteX3" fmla="*/ 405000 w 540000"/>
              <a:gd name="connsiteY3" fmla="*/ 0 h 835876"/>
              <a:gd name="connsiteX4" fmla="*/ 405000 w 540000"/>
              <a:gd name="connsiteY4" fmla="*/ 565876 h 835876"/>
              <a:gd name="connsiteX5" fmla="*/ 540000 w 540000"/>
              <a:gd name="connsiteY5" fmla="*/ 565876 h 835876"/>
              <a:gd name="connsiteX6" fmla="*/ 270000 w 540000"/>
              <a:gd name="connsiteY6" fmla="*/ 835876 h 835876"/>
              <a:gd name="connsiteX7" fmla="*/ 0 w 540000"/>
              <a:gd name="connsiteY7" fmla="*/ 565876 h 835876"/>
              <a:gd name="connsiteX0" fmla="*/ 0 w 480468"/>
              <a:gd name="connsiteY0" fmla="*/ 565876 h 835876"/>
              <a:gd name="connsiteX1" fmla="*/ 135000 w 480468"/>
              <a:gd name="connsiteY1" fmla="*/ 565876 h 835876"/>
              <a:gd name="connsiteX2" fmla="*/ 135000 w 480468"/>
              <a:gd name="connsiteY2" fmla="*/ 0 h 835876"/>
              <a:gd name="connsiteX3" fmla="*/ 405000 w 480468"/>
              <a:gd name="connsiteY3" fmla="*/ 0 h 835876"/>
              <a:gd name="connsiteX4" fmla="*/ 405000 w 480468"/>
              <a:gd name="connsiteY4" fmla="*/ 565876 h 835876"/>
              <a:gd name="connsiteX5" fmla="*/ 480468 w 480468"/>
              <a:gd name="connsiteY5" fmla="*/ 561114 h 835876"/>
              <a:gd name="connsiteX6" fmla="*/ 270000 w 480468"/>
              <a:gd name="connsiteY6" fmla="*/ 835876 h 835876"/>
              <a:gd name="connsiteX7" fmla="*/ 0 w 480468"/>
              <a:gd name="connsiteY7" fmla="*/ 565876 h 835876"/>
              <a:gd name="connsiteX0" fmla="*/ 0 w 418556"/>
              <a:gd name="connsiteY0" fmla="*/ 561113 h 835876"/>
              <a:gd name="connsiteX1" fmla="*/ 73088 w 418556"/>
              <a:gd name="connsiteY1" fmla="*/ 565876 h 835876"/>
              <a:gd name="connsiteX2" fmla="*/ 73088 w 418556"/>
              <a:gd name="connsiteY2" fmla="*/ 0 h 835876"/>
              <a:gd name="connsiteX3" fmla="*/ 343088 w 418556"/>
              <a:gd name="connsiteY3" fmla="*/ 0 h 835876"/>
              <a:gd name="connsiteX4" fmla="*/ 343088 w 418556"/>
              <a:gd name="connsiteY4" fmla="*/ 565876 h 835876"/>
              <a:gd name="connsiteX5" fmla="*/ 418556 w 418556"/>
              <a:gd name="connsiteY5" fmla="*/ 561114 h 835876"/>
              <a:gd name="connsiteX6" fmla="*/ 208088 w 418556"/>
              <a:gd name="connsiteY6" fmla="*/ 835876 h 835876"/>
              <a:gd name="connsiteX7" fmla="*/ 0 w 418556"/>
              <a:gd name="connsiteY7" fmla="*/ 561113 h 835876"/>
              <a:gd name="connsiteX0" fmla="*/ 0 w 418556"/>
              <a:gd name="connsiteY0" fmla="*/ 561113 h 835876"/>
              <a:gd name="connsiteX1" fmla="*/ 70707 w 418556"/>
              <a:gd name="connsiteY1" fmla="*/ 461101 h 835876"/>
              <a:gd name="connsiteX2" fmla="*/ 73088 w 418556"/>
              <a:gd name="connsiteY2" fmla="*/ 0 h 835876"/>
              <a:gd name="connsiteX3" fmla="*/ 343088 w 418556"/>
              <a:gd name="connsiteY3" fmla="*/ 0 h 835876"/>
              <a:gd name="connsiteX4" fmla="*/ 343088 w 418556"/>
              <a:gd name="connsiteY4" fmla="*/ 565876 h 835876"/>
              <a:gd name="connsiteX5" fmla="*/ 418556 w 418556"/>
              <a:gd name="connsiteY5" fmla="*/ 561114 h 835876"/>
              <a:gd name="connsiteX6" fmla="*/ 208088 w 418556"/>
              <a:gd name="connsiteY6" fmla="*/ 835876 h 835876"/>
              <a:gd name="connsiteX7" fmla="*/ 0 w 418556"/>
              <a:gd name="connsiteY7" fmla="*/ 561113 h 835876"/>
              <a:gd name="connsiteX0" fmla="*/ 0 w 418556"/>
              <a:gd name="connsiteY0" fmla="*/ 561113 h 835876"/>
              <a:gd name="connsiteX1" fmla="*/ 70707 w 418556"/>
              <a:gd name="connsiteY1" fmla="*/ 461101 h 835876"/>
              <a:gd name="connsiteX2" fmla="*/ 73088 w 418556"/>
              <a:gd name="connsiteY2" fmla="*/ 0 h 835876"/>
              <a:gd name="connsiteX3" fmla="*/ 343088 w 418556"/>
              <a:gd name="connsiteY3" fmla="*/ 0 h 835876"/>
              <a:gd name="connsiteX4" fmla="*/ 347851 w 418556"/>
              <a:gd name="connsiteY4" fmla="*/ 453957 h 835876"/>
              <a:gd name="connsiteX5" fmla="*/ 418556 w 418556"/>
              <a:gd name="connsiteY5" fmla="*/ 561114 h 835876"/>
              <a:gd name="connsiteX6" fmla="*/ 208088 w 418556"/>
              <a:gd name="connsiteY6" fmla="*/ 835876 h 835876"/>
              <a:gd name="connsiteX7" fmla="*/ 0 w 418556"/>
              <a:gd name="connsiteY7" fmla="*/ 561113 h 835876"/>
              <a:gd name="connsiteX0" fmla="*/ 0 w 485231"/>
              <a:gd name="connsiteY0" fmla="*/ 561113 h 835876"/>
              <a:gd name="connsiteX1" fmla="*/ 70707 w 485231"/>
              <a:gd name="connsiteY1" fmla="*/ 461101 h 835876"/>
              <a:gd name="connsiteX2" fmla="*/ 73088 w 485231"/>
              <a:gd name="connsiteY2" fmla="*/ 0 h 835876"/>
              <a:gd name="connsiteX3" fmla="*/ 343088 w 485231"/>
              <a:gd name="connsiteY3" fmla="*/ 0 h 835876"/>
              <a:gd name="connsiteX4" fmla="*/ 347851 w 485231"/>
              <a:gd name="connsiteY4" fmla="*/ 453957 h 835876"/>
              <a:gd name="connsiteX5" fmla="*/ 485231 w 485231"/>
              <a:gd name="connsiteY5" fmla="*/ 451577 h 835876"/>
              <a:gd name="connsiteX6" fmla="*/ 208088 w 485231"/>
              <a:gd name="connsiteY6" fmla="*/ 835876 h 835876"/>
              <a:gd name="connsiteX7" fmla="*/ 0 w 485231"/>
              <a:gd name="connsiteY7" fmla="*/ 561113 h 835876"/>
              <a:gd name="connsiteX0" fmla="*/ 0 w 547144"/>
              <a:gd name="connsiteY0" fmla="*/ 463482 h 835876"/>
              <a:gd name="connsiteX1" fmla="*/ 132620 w 547144"/>
              <a:gd name="connsiteY1" fmla="*/ 461101 h 835876"/>
              <a:gd name="connsiteX2" fmla="*/ 135001 w 547144"/>
              <a:gd name="connsiteY2" fmla="*/ 0 h 835876"/>
              <a:gd name="connsiteX3" fmla="*/ 405001 w 547144"/>
              <a:gd name="connsiteY3" fmla="*/ 0 h 835876"/>
              <a:gd name="connsiteX4" fmla="*/ 409764 w 547144"/>
              <a:gd name="connsiteY4" fmla="*/ 453957 h 835876"/>
              <a:gd name="connsiteX5" fmla="*/ 547144 w 547144"/>
              <a:gd name="connsiteY5" fmla="*/ 451577 h 835876"/>
              <a:gd name="connsiteX6" fmla="*/ 270001 w 547144"/>
              <a:gd name="connsiteY6" fmla="*/ 835876 h 835876"/>
              <a:gd name="connsiteX7" fmla="*/ 0 w 547144"/>
              <a:gd name="connsiteY7" fmla="*/ 463482 h 835876"/>
              <a:gd name="connsiteX0" fmla="*/ 0 w 537619"/>
              <a:gd name="connsiteY0" fmla="*/ 463482 h 835876"/>
              <a:gd name="connsiteX1" fmla="*/ 132620 w 537619"/>
              <a:gd name="connsiteY1" fmla="*/ 461101 h 835876"/>
              <a:gd name="connsiteX2" fmla="*/ 135001 w 537619"/>
              <a:gd name="connsiteY2" fmla="*/ 0 h 835876"/>
              <a:gd name="connsiteX3" fmla="*/ 405001 w 537619"/>
              <a:gd name="connsiteY3" fmla="*/ 0 h 835876"/>
              <a:gd name="connsiteX4" fmla="*/ 409764 w 537619"/>
              <a:gd name="connsiteY4" fmla="*/ 453957 h 835876"/>
              <a:gd name="connsiteX5" fmla="*/ 537619 w 537619"/>
              <a:gd name="connsiteY5" fmla="*/ 461102 h 835876"/>
              <a:gd name="connsiteX6" fmla="*/ 270001 w 537619"/>
              <a:gd name="connsiteY6" fmla="*/ 835876 h 835876"/>
              <a:gd name="connsiteX7" fmla="*/ 0 w 537619"/>
              <a:gd name="connsiteY7" fmla="*/ 463482 h 835876"/>
              <a:gd name="connsiteX0" fmla="*/ 0 w 544763"/>
              <a:gd name="connsiteY0" fmla="*/ 463482 h 835876"/>
              <a:gd name="connsiteX1" fmla="*/ 132620 w 544763"/>
              <a:gd name="connsiteY1" fmla="*/ 461101 h 835876"/>
              <a:gd name="connsiteX2" fmla="*/ 135001 w 544763"/>
              <a:gd name="connsiteY2" fmla="*/ 0 h 835876"/>
              <a:gd name="connsiteX3" fmla="*/ 405001 w 544763"/>
              <a:gd name="connsiteY3" fmla="*/ 0 h 835876"/>
              <a:gd name="connsiteX4" fmla="*/ 409764 w 544763"/>
              <a:gd name="connsiteY4" fmla="*/ 453957 h 835876"/>
              <a:gd name="connsiteX5" fmla="*/ 544763 w 544763"/>
              <a:gd name="connsiteY5" fmla="*/ 451577 h 835876"/>
              <a:gd name="connsiteX6" fmla="*/ 270001 w 544763"/>
              <a:gd name="connsiteY6" fmla="*/ 835876 h 835876"/>
              <a:gd name="connsiteX7" fmla="*/ 0 w 544763"/>
              <a:gd name="connsiteY7" fmla="*/ 463482 h 835876"/>
              <a:gd name="connsiteX0" fmla="*/ 0 w 542382"/>
              <a:gd name="connsiteY0" fmla="*/ 463482 h 835876"/>
              <a:gd name="connsiteX1" fmla="*/ 132620 w 542382"/>
              <a:gd name="connsiteY1" fmla="*/ 461101 h 835876"/>
              <a:gd name="connsiteX2" fmla="*/ 135001 w 542382"/>
              <a:gd name="connsiteY2" fmla="*/ 0 h 835876"/>
              <a:gd name="connsiteX3" fmla="*/ 405001 w 542382"/>
              <a:gd name="connsiteY3" fmla="*/ 0 h 835876"/>
              <a:gd name="connsiteX4" fmla="*/ 409764 w 542382"/>
              <a:gd name="connsiteY4" fmla="*/ 453957 h 835876"/>
              <a:gd name="connsiteX5" fmla="*/ 542382 w 542382"/>
              <a:gd name="connsiteY5" fmla="*/ 456340 h 835876"/>
              <a:gd name="connsiteX6" fmla="*/ 270001 w 542382"/>
              <a:gd name="connsiteY6" fmla="*/ 835876 h 835876"/>
              <a:gd name="connsiteX7" fmla="*/ 0 w 542382"/>
              <a:gd name="connsiteY7" fmla="*/ 463482 h 8358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42382" h="835876">
                <a:moveTo>
                  <a:pt x="0" y="463482"/>
                </a:moveTo>
                <a:lnTo>
                  <a:pt x="132620" y="461101"/>
                </a:lnTo>
                <a:cubicBezTo>
                  <a:pt x="133414" y="307401"/>
                  <a:pt x="134207" y="153700"/>
                  <a:pt x="135001" y="0"/>
                </a:cubicBezTo>
                <a:lnTo>
                  <a:pt x="405001" y="0"/>
                </a:lnTo>
                <a:cubicBezTo>
                  <a:pt x="406589" y="151319"/>
                  <a:pt x="408176" y="302638"/>
                  <a:pt x="409764" y="453957"/>
                </a:cubicBezTo>
                <a:lnTo>
                  <a:pt x="542382" y="456340"/>
                </a:lnTo>
                <a:lnTo>
                  <a:pt x="270001" y="835876"/>
                </a:lnTo>
                <a:lnTo>
                  <a:pt x="0" y="463482"/>
                </a:lnTo>
                <a:close/>
              </a:path>
            </a:pathLst>
          </a:custGeom>
          <a:solidFill>
            <a:srgbClr val="147F9C"/>
          </a:solidFill>
          <a:ln w="57150">
            <a:solidFill>
              <a:srgbClr val="147F9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9BD95548-6F64-4A3D-8309-426F3DE43FE0}"/>
              </a:ext>
            </a:extLst>
          </p:cNvPr>
          <p:cNvGrpSpPr/>
          <p:nvPr/>
        </p:nvGrpSpPr>
        <p:grpSpPr>
          <a:xfrm>
            <a:off x="5307013" y="2874893"/>
            <a:ext cx="720000" cy="720000"/>
            <a:chOff x="7557166" y="1719984"/>
            <a:chExt cx="790200" cy="790200"/>
          </a:xfrm>
        </p:grpSpPr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8C09913D-ADBD-44B3-9246-904E50136FDC}"/>
                </a:ext>
              </a:extLst>
            </p:cNvPr>
            <p:cNvSpPr/>
            <p:nvPr/>
          </p:nvSpPr>
          <p:spPr bwMode="auto">
            <a:xfrm>
              <a:off x="7557166" y="1719984"/>
              <a:ext cx="790200" cy="790200"/>
            </a:xfrm>
            <a:prstGeom prst="ellipse">
              <a:avLst/>
            </a:prstGeom>
            <a:solidFill>
              <a:srgbClr val="147F9C"/>
            </a:solidFill>
            <a:ln w="63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rot="0" spcFirstLastPara="0" vert="horz" wrap="square" lIns="90000" tIns="46800" rIns="90000" bIns="468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base">
                <a:lnSpc>
                  <a:spcPct val="108000"/>
                </a:lnSpc>
                <a:spcBef>
                  <a:spcPct val="54000"/>
                </a:spcBef>
                <a:spcAft>
                  <a:spcPct val="0"/>
                </a:spcAft>
              </a:pPr>
              <a:endParaRPr lang="da-DK" sz="1700" dirty="0">
                <a:solidFill>
                  <a:srgbClr val="FFFFFF"/>
                </a:solidFill>
                <a:latin typeface="Arial" charset="0"/>
              </a:endParaRPr>
            </a:p>
          </p:txBody>
        </p:sp>
        <p:pic>
          <p:nvPicPr>
            <p:cNvPr id="72" name="Graphic 71" descr="List">
              <a:extLst>
                <a:ext uri="{FF2B5EF4-FFF2-40B4-BE49-F238E27FC236}">
                  <a16:creationId xmlns:a16="http://schemas.microsoft.com/office/drawing/2014/main" id="{0A8B83B5-1B7E-4CBC-A960-BDD639CB647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7642666" y="1813727"/>
              <a:ext cx="619200" cy="619200"/>
            </a:xfrm>
            <a:prstGeom prst="rect">
              <a:avLst/>
            </a:prstGeom>
          </p:spPr>
        </p:pic>
      </p:grpSp>
      <p:sp>
        <p:nvSpPr>
          <p:cNvPr id="76" name="Arrow: Down 7">
            <a:extLst>
              <a:ext uri="{FF2B5EF4-FFF2-40B4-BE49-F238E27FC236}">
                <a16:creationId xmlns:a16="http://schemas.microsoft.com/office/drawing/2014/main" id="{5F1A78B2-D180-4EBC-B242-40215283B3F5}"/>
              </a:ext>
            </a:extLst>
          </p:cNvPr>
          <p:cNvSpPr/>
          <p:nvPr/>
        </p:nvSpPr>
        <p:spPr>
          <a:xfrm rot="16200000">
            <a:off x="3206909" y="1241501"/>
            <a:ext cx="406800" cy="669600"/>
          </a:xfrm>
          <a:custGeom>
            <a:avLst/>
            <a:gdLst>
              <a:gd name="connsiteX0" fmla="*/ 0 w 540000"/>
              <a:gd name="connsiteY0" fmla="*/ 565876 h 835876"/>
              <a:gd name="connsiteX1" fmla="*/ 135000 w 540000"/>
              <a:gd name="connsiteY1" fmla="*/ 565876 h 835876"/>
              <a:gd name="connsiteX2" fmla="*/ 135000 w 540000"/>
              <a:gd name="connsiteY2" fmla="*/ 0 h 835876"/>
              <a:gd name="connsiteX3" fmla="*/ 405000 w 540000"/>
              <a:gd name="connsiteY3" fmla="*/ 0 h 835876"/>
              <a:gd name="connsiteX4" fmla="*/ 405000 w 540000"/>
              <a:gd name="connsiteY4" fmla="*/ 565876 h 835876"/>
              <a:gd name="connsiteX5" fmla="*/ 540000 w 540000"/>
              <a:gd name="connsiteY5" fmla="*/ 565876 h 835876"/>
              <a:gd name="connsiteX6" fmla="*/ 270000 w 540000"/>
              <a:gd name="connsiteY6" fmla="*/ 835876 h 835876"/>
              <a:gd name="connsiteX7" fmla="*/ 0 w 540000"/>
              <a:gd name="connsiteY7" fmla="*/ 565876 h 835876"/>
              <a:gd name="connsiteX0" fmla="*/ 0 w 540000"/>
              <a:gd name="connsiteY0" fmla="*/ 565876 h 835876"/>
              <a:gd name="connsiteX1" fmla="*/ 135000 w 540000"/>
              <a:gd name="connsiteY1" fmla="*/ 565876 h 835876"/>
              <a:gd name="connsiteX2" fmla="*/ 135000 w 540000"/>
              <a:gd name="connsiteY2" fmla="*/ 0 h 835876"/>
              <a:gd name="connsiteX3" fmla="*/ 405000 w 540000"/>
              <a:gd name="connsiteY3" fmla="*/ 0 h 835876"/>
              <a:gd name="connsiteX4" fmla="*/ 405000 w 540000"/>
              <a:gd name="connsiteY4" fmla="*/ 565876 h 835876"/>
              <a:gd name="connsiteX5" fmla="*/ 540000 w 540000"/>
              <a:gd name="connsiteY5" fmla="*/ 565876 h 835876"/>
              <a:gd name="connsiteX6" fmla="*/ 270000 w 540000"/>
              <a:gd name="connsiteY6" fmla="*/ 835876 h 835876"/>
              <a:gd name="connsiteX7" fmla="*/ 0 w 540000"/>
              <a:gd name="connsiteY7" fmla="*/ 565876 h 835876"/>
              <a:gd name="connsiteX0" fmla="*/ 0 w 540000"/>
              <a:gd name="connsiteY0" fmla="*/ 565876 h 835876"/>
              <a:gd name="connsiteX1" fmla="*/ 135000 w 540000"/>
              <a:gd name="connsiteY1" fmla="*/ 565876 h 835876"/>
              <a:gd name="connsiteX2" fmla="*/ 135000 w 540000"/>
              <a:gd name="connsiteY2" fmla="*/ 0 h 835876"/>
              <a:gd name="connsiteX3" fmla="*/ 405000 w 540000"/>
              <a:gd name="connsiteY3" fmla="*/ 0 h 835876"/>
              <a:gd name="connsiteX4" fmla="*/ 405000 w 540000"/>
              <a:gd name="connsiteY4" fmla="*/ 565876 h 835876"/>
              <a:gd name="connsiteX5" fmla="*/ 540000 w 540000"/>
              <a:gd name="connsiteY5" fmla="*/ 565876 h 835876"/>
              <a:gd name="connsiteX6" fmla="*/ 270000 w 540000"/>
              <a:gd name="connsiteY6" fmla="*/ 835876 h 835876"/>
              <a:gd name="connsiteX7" fmla="*/ 0 w 540000"/>
              <a:gd name="connsiteY7" fmla="*/ 565876 h 835876"/>
              <a:gd name="connsiteX0" fmla="*/ 0 w 480468"/>
              <a:gd name="connsiteY0" fmla="*/ 565876 h 835876"/>
              <a:gd name="connsiteX1" fmla="*/ 135000 w 480468"/>
              <a:gd name="connsiteY1" fmla="*/ 565876 h 835876"/>
              <a:gd name="connsiteX2" fmla="*/ 135000 w 480468"/>
              <a:gd name="connsiteY2" fmla="*/ 0 h 835876"/>
              <a:gd name="connsiteX3" fmla="*/ 405000 w 480468"/>
              <a:gd name="connsiteY3" fmla="*/ 0 h 835876"/>
              <a:gd name="connsiteX4" fmla="*/ 405000 w 480468"/>
              <a:gd name="connsiteY4" fmla="*/ 565876 h 835876"/>
              <a:gd name="connsiteX5" fmla="*/ 480468 w 480468"/>
              <a:gd name="connsiteY5" fmla="*/ 561114 h 835876"/>
              <a:gd name="connsiteX6" fmla="*/ 270000 w 480468"/>
              <a:gd name="connsiteY6" fmla="*/ 835876 h 835876"/>
              <a:gd name="connsiteX7" fmla="*/ 0 w 480468"/>
              <a:gd name="connsiteY7" fmla="*/ 565876 h 835876"/>
              <a:gd name="connsiteX0" fmla="*/ 0 w 418556"/>
              <a:gd name="connsiteY0" fmla="*/ 561113 h 835876"/>
              <a:gd name="connsiteX1" fmla="*/ 73088 w 418556"/>
              <a:gd name="connsiteY1" fmla="*/ 565876 h 835876"/>
              <a:gd name="connsiteX2" fmla="*/ 73088 w 418556"/>
              <a:gd name="connsiteY2" fmla="*/ 0 h 835876"/>
              <a:gd name="connsiteX3" fmla="*/ 343088 w 418556"/>
              <a:gd name="connsiteY3" fmla="*/ 0 h 835876"/>
              <a:gd name="connsiteX4" fmla="*/ 343088 w 418556"/>
              <a:gd name="connsiteY4" fmla="*/ 565876 h 835876"/>
              <a:gd name="connsiteX5" fmla="*/ 418556 w 418556"/>
              <a:gd name="connsiteY5" fmla="*/ 561114 h 835876"/>
              <a:gd name="connsiteX6" fmla="*/ 208088 w 418556"/>
              <a:gd name="connsiteY6" fmla="*/ 835876 h 835876"/>
              <a:gd name="connsiteX7" fmla="*/ 0 w 418556"/>
              <a:gd name="connsiteY7" fmla="*/ 561113 h 835876"/>
              <a:gd name="connsiteX0" fmla="*/ 0 w 418556"/>
              <a:gd name="connsiteY0" fmla="*/ 561113 h 835876"/>
              <a:gd name="connsiteX1" fmla="*/ 70707 w 418556"/>
              <a:gd name="connsiteY1" fmla="*/ 461101 h 835876"/>
              <a:gd name="connsiteX2" fmla="*/ 73088 w 418556"/>
              <a:gd name="connsiteY2" fmla="*/ 0 h 835876"/>
              <a:gd name="connsiteX3" fmla="*/ 343088 w 418556"/>
              <a:gd name="connsiteY3" fmla="*/ 0 h 835876"/>
              <a:gd name="connsiteX4" fmla="*/ 343088 w 418556"/>
              <a:gd name="connsiteY4" fmla="*/ 565876 h 835876"/>
              <a:gd name="connsiteX5" fmla="*/ 418556 w 418556"/>
              <a:gd name="connsiteY5" fmla="*/ 561114 h 835876"/>
              <a:gd name="connsiteX6" fmla="*/ 208088 w 418556"/>
              <a:gd name="connsiteY6" fmla="*/ 835876 h 835876"/>
              <a:gd name="connsiteX7" fmla="*/ 0 w 418556"/>
              <a:gd name="connsiteY7" fmla="*/ 561113 h 835876"/>
              <a:gd name="connsiteX0" fmla="*/ 0 w 418556"/>
              <a:gd name="connsiteY0" fmla="*/ 561113 h 835876"/>
              <a:gd name="connsiteX1" fmla="*/ 70707 w 418556"/>
              <a:gd name="connsiteY1" fmla="*/ 461101 h 835876"/>
              <a:gd name="connsiteX2" fmla="*/ 73088 w 418556"/>
              <a:gd name="connsiteY2" fmla="*/ 0 h 835876"/>
              <a:gd name="connsiteX3" fmla="*/ 343088 w 418556"/>
              <a:gd name="connsiteY3" fmla="*/ 0 h 835876"/>
              <a:gd name="connsiteX4" fmla="*/ 347851 w 418556"/>
              <a:gd name="connsiteY4" fmla="*/ 453957 h 835876"/>
              <a:gd name="connsiteX5" fmla="*/ 418556 w 418556"/>
              <a:gd name="connsiteY5" fmla="*/ 561114 h 835876"/>
              <a:gd name="connsiteX6" fmla="*/ 208088 w 418556"/>
              <a:gd name="connsiteY6" fmla="*/ 835876 h 835876"/>
              <a:gd name="connsiteX7" fmla="*/ 0 w 418556"/>
              <a:gd name="connsiteY7" fmla="*/ 561113 h 835876"/>
              <a:gd name="connsiteX0" fmla="*/ 0 w 485231"/>
              <a:gd name="connsiteY0" fmla="*/ 561113 h 835876"/>
              <a:gd name="connsiteX1" fmla="*/ 70707 w 485231"/>
              <a:gd name="connsiteY1" fmla="*/ 461101 h 835876"/>
              <a:gd name="connsiteX2" fmla="*/ 73088 w 485231"/>
              <a:gd name="connsiteY2" fmla="*/ 0 h 835876"/>
              <a:gd name="connsiteX3" fmla="*/ 343088 w 485231"/>
              <a:gd name="connsiteY3" fmla="*/ 0 h 835876"/>
              <a:gd name="connsiteX4" fmla="*/ 347851 w 485231"/>
              <a:gd name="connsiteY4" fmla="*/ 453957 h 835876"/>
              <a:gd name="connsiteX5" fmla="*/ 485231 w 485231"/>
              <a:gd name="connsiteY5" fmla="*/ 451577 h 835876"/>
              <a:gd name="connsiteX6" fmla="*/ 208088 w 485231"/>
              <a:gd name="connsiteY6" fmla="*/ 835876 h 835876"/>
              <a:gd name="connsiteX7" fmla="*/ 0 w 485231"/>
              <a:gd name="connsiteY7" fmla="*/ 561113 h 835876"/>
              <a:gd name="connsiteX0" fmla="*/ 0 w 547144"/>
              <a:gd name="connsiteY0" fmla="*/ 463482 h 835876"/>
              <a:gd name="connsiteX1" fmla="*/ 132620 w 547144"/>
              <a:gd name="connsiteY1" fmla="*/ 461101 h 835876"/>
              <a:gd name="connsiteX2" fmla="*/ 135001 w 547144"/>
              <a:gd name="connsiteY2" fmla="*/ 0 h 835876"/>
              <a:gd name="connsiteX3" fmla="*/ 405001 w 547144"/>
              <a:gd name="connsiteY3" fmla="*/ 0 h 835876"/>
              <a:gd name="connsiteX4" fmla="*/ 409764 w 547144"/>
              <a:gd name="connsiteY4" fmla="*/ 453957 h 835876"/>
              <a:gd name="connsiteX5" fmla="*/ 547144 w 547144"/>
              <a:gd name="connsiteY5" fmla="*/ 451577 h 835876"/>
              <a:gd name="connsiteX6" fmla="*/ 270001 w 547144"/>
              <a:gd name="connsiteY6" fmla="*/ 835876 h 835876"/>
              <a:gd name="connsiteX7" fmla="*/ 0 w 547144"/>
              <a:gd name="connsiteY7" fmla="*/ 463482 h 835876"/>
              <a:gd name="connsiteX0" fmla="*/ 0 w 537619"/>
              <a:gd name="connsiteY0" fmla="*/ 463482 h 835876"/>
              <a:gd name="connsiteX1" fmla="*/ 132620 w 537619"/>
              <a:gd name="connsiteY1" fmla="*/ 461101 h 835876"/>
              <a:gd name="connsiteX2" fmla="*/ 135001 w 537619"/>
              <a:gd name="connsiteY2" fmla="*/ 0 h 835876"/>
              <a:gd name="connsiteX3" fmla="*/ 405001 w 537619"/>
              <a:gd name="connsiteY3" fmla="*/ 0 h 835876"/>
              <a:gd name="connsiteX4" fmla="*/ 409764 w 537619"/>
              <a:gd name="connsiteY4" fmla="*/ 453957 h 835876"/>
              <a:gd name="connsiteX5" fmla="*/ 537619 w 537619"/>
              <a:gd name="connsiteY5" fmla="*/ 461102 h 835876"/>
              <a:gd name="connsiteX6" fmla="*/ 270001 w 537619"/>
              <a:gd name="connsiteY6" fmla="*/ 835876 h 835876"/>
              <a:gd name="connsiteX7" fmla="*/ 0 w 537619"/>
              <a:gd name="connsiteY7" fmla="*/ 463482 h 835876"/>
              <a:gd name="connsiteX0" fmla="*/ 0 w 544763"/>
              <a:gd name="connsiteY0" fmla="*/ 463482 h 835876"/>
              <a:gd name="connsiteX1" fmla="*/ 132620 w 544763"/>
              <a:gd name="connsiteY1" fmla="*/ 461101 h 835876"/>
              <a:gd name="connsiteX2" fmla="*/ 135001 w 544763"/>
              <a:gd name="connsiteY2" fmla="*/ 0 h 835876"/>
              <a:gd name="connsiteX3" fmla="*/ 405001 w 544763"/>
              <a:gd name="connsiteY3" fmla="*/ 0 h 835876"/>
              <a:gd name="connsiteX4" fmla="*/ 409764 w 544763"/>
              <a:gd name="connsiteY4" fmla="*/ 453957 h 835876"/>
              <a:gd name="connsiteX5" fmla="*/ 544763 w 544763"/>
              <a:gd name="connsiteY5" fmla="*/ 451577 h 835876"/>
              <a:gd name="connsiteX6" fmla="*/ 270001 w 544763"/>
              <a:gd name="connsiteY6" fmla="*/ 835876 h 835876"/>
              <a:gd name="connsiteX7" fmla="*/ 0 w 544763"/>
              <a:gd name="connsiteY7" fmla="*/ 463482 h 835876"/>
              <a:gd name="connsiteX0" fmla="*/ 0 w 542382"/>
              <a:gd name="connsiteY0" fmla="*/ 463482 h 835876"/>
              <a:gd name="connsiteX1" fmla="*/ 132620 w 542382"/>
              <a:gd name="connsiteY1" fmla="*/ 461101 h 835876"/>
              <a:gd name="connsiteX2" fmla="*/ 135001 w 542382"/>
              <a:gd name="connsiteY2" fmla="*/ 0 h 835876"/>
              <a:gd name="connsiteX3" fmla="*/ 405001 w 542382"/>
              <a:gd name="connsiteY3" fmla="*/ 0 h 835876"/>
              <a:gd name="connsiteX4" fmla="*/ 409764 w 542382"/>
              <a:gd name="connsiteY4" fmla="*/ 453957 h 835876"/>
              <a:gd name="connsiteX5" fmla="*/ 542382 w 542382"/>
              <a:gd name="connsiteY5" fmla="*/ 456340 h 835876"/>
              <a:gd name="connsiteX6" fmla="*/ 270001 w 542382"/>
              <a:gd name="connsiteY6" fmla="*/ 835876 h 835876"/>
              <a:gd name="connsiteX7" fmla="*/ 0 w 542382"/>
              <a:gd name="connsiteY7" fmla="*/ 463482 h 8358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42382" h="835876">
                <a:moveTo>
                  <a:pt x="0" y="463482"/>
                </a:moveTo>
                <a:lnTo>
                  <a:pt x="132620" y="461101"/>
                </a:lnTo>
                <a:cubicBezTo>
                  <a:pt x="133414" y="307401"/>
                  <a:pt x="134207" y="153700"/>
                  <a:pt x="135001" y="0"/>
                </a:cubicBezTo>
                <a:lnTo>
                  <a:pt x="405001" y="0"/>
                </a:lnTo>
                <a:cubicBezTo>
                  <a:pt x="406589" y="151319"/>
                  <a:pt x="408176" y="302638"/>
                  <a:pt x="409764" y="453957"/>
                </a:cubicBezTo>
                <a:lnTo>
                  <a:pt x="542382" y="456340"/>
                </a:lnTo>
                <a:lnTo>
                  <a:pt x="270001" y="835876"/>
                </a:lnTo>
                <a:lnTo>
                  <a:pt x="0" y="463482"/>
                </a:lnTo>
                <a:close/>
              </a:path>
            </a:pathLst>
          </a:custGeom>
          <a:solidFill>
            <a:srgbClr val="147F9C"/>
          </a:solidFill>
          <a:ln w="57150">
            <a:solidFill>
              <a:srgbClr val="147F9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7" name="Arrow: Down 7">
            <a:extLst>
              <a:ext uri="{FF2B5EF4-FFF2-40B4-BE49-F238E27FC236}">
                <a16:creationId xmlns:a16="http://schemas.microsoft.com/office/drawing/2014/main" id="{12AB741B-C012-4826-BF45-6FB07410AC4C}"/>
              </a:ext>
            </a:extLst>
          </p:cNvPr>
          <p:cNvSpPr/>
          <p:nvPr/>
        </p:nvSpPr>
        <p:spPr>
          <a:xfrm rot="16200000">
            <a:off x="7786685" y="1241501"/>
            <a:ext cx="406800" cy="669600"/>
          </a:xfrm>
          <a:custGeom>
            <a:avLst/>
            <a:gdLst>
              <a:gd name="connsiteX0" fmla="*/ 0 w 540000"/>
              <a:gd name="connsiteY0" fmla="*/ 565876 h 835876"/>
              <a:gd name="connsiteX1" fmla="*/ 135000 w 540000"/>
              <a:gd name="connsiteY1" fmla="*/ 565876 h 835876"/>
              <a:gd name="connsiteX2" fmla="*/ 135000 w 540000"/>
              <a:gd name="connsiteY2" fmla="*/ 0 h 835876"/>
              <a:gd name="connsiteX3" fmla="*/ 405000 w 540000"/>
              <a:gd name="connsiteY3" fmla="*/ 0 h 835876"/>
              <a:gd name="connsiteX4" fmla="*/ 405000 w 540000"/>
              <a:gd name="connsiteY4" fmla="*/ 565876 h 835876"/>
              <a:gd name="connsiteX5" fmla="*/ 540000 w 540000"/>
              <a:gd name="connsiteY5" fmla="*/ 565876 h 835876"/>
              <a:gd name="connsiteX6" fmla="*/ 270000 w 540000"/>
              <a:gd name="connsiteY6" fmla="*/ 835876 h 835876"/>
              <a:gd name="connsiteX7" fmla="*/ 0 w 540000"/>
              <a:gd name="connsiteY7" fmla="*/ 565876 h 835876"/>
              <a:gd name="connsiteX0" fmla="*/ 0 w 540000"/>
              <a:gd name="connsiteY0" fmla="*/ 565876 h 835876"/>
              <a:gd name="connsiteX1" fmla="*/ 135000 w 540000"/>
              <a:gd name="connsiteY1" fmla="*/ 565876 h 835876"/>
              <a:gd name="connsiteX2" fmla="*/ 135000 w 540000"/>
              <a:gd name="connsiteY2" fmla="*/ 0 h 835876"/>
              <a:gd name="connsiteX3" fmla="*/ 405000 w 540000"/>
              <a:gd name="connsiteY3" fmla="*/ 0 h 835876"/>
              <a:gd name="connsiteX4" fmla="*/ 405000 w 540000"/>
              <a:gd name="connsiteY4" fmla="*/ 565876 h 835876"/>
              <a:gd name="connsiteX5" fmla="*/ 540000 w 540000"/>
              <a:gd name="connsiteY5" fmla="*/ 565876 h 835876"/>
              <a:gd name="connsiteX6" fmla="*/ 270000 w 540000"/>
              <a:gd name="connsiteY6" fmla="*/ 835876 h 835876"/>
              <a:gd name="connsiteX7" fmla="*/ 0 w 540000"/>
              <a:gd name="connsiteY7" fmla="*/ 565876 h 835876"/>
              <a:gd name="connsiteX0" fmla="*/ 0 w 540000"/>
              <a:gd name="connsiteY0" fmla="*/ 565876 h 835876"/>
              <a:gd name="connsiteX1" fmla="*/ 135000 w 540000"/>
              <a:gd name="connsiteY1" fmla="*/ 565876 h 835876"/>
              <a:gd name="connsiteX2" fmla="*/ 135000 w 540000"/>
              <a:gd name="connsiteY2" fmla="*/ 0 h 835876"/>
              <a:gd name="connsiteX3" fmla="*/ 405000 w 540000"/>
              <a:gd name="connsiteY3" fmla="*/ 0 h 835876"/>
              <a:gd name="connsiteX4" fmla="*/ 405000 w 540000"/>
              <a:gd name="connsiteY4" fmla="*/ 565876 h 835876"/>
              <a:gd name="connsiteX5" fmla="*/ 540000 w 540000"/>
              <a:gd name="connsiteY5" fmla="*/ 565876 h 835876"/>
              <a:gd name="connsiteX6" fmla="*/ 270000 w 540000"/>
              <a:gd name="connsiteY6" fmla="*/ 835876 h 835876"/>
              <a:gd name="connsiteX7" fmla="*/ 0 w 540000"/>
              <a:gd name="connsiteY7" fmla="*/ 565876 h 835876"/>
              <a:gd name="connsiteX0" fmla="*/ 0 w 480468"/>
              <a:gd name="connsiteY0" fmla="*/ 565876 h 835876"/>
              <a:gd name="connsiteX1" fmla="*/ 135000 w 480468"/>
              <a:gd name="connsiteY1" fmla="*/ 565876 h 835876"/>
              <a:gd name="connsiteX2" fmla="*/ 135000 w 480468"/>
              <a:gd name="connsiteY2" fmla="*/ 0 h 835876"/>
              <a:gd name="connsiteX3" fmla="*/ 405000 w 480468"/>
              <a:gd name="connsiteY3" fmla="*/ 0 h 835876"/>
              <a:gd name="connsiteX4" fmla="*/ 405000 w 480468"/>
              <a:gd name="connsiteY4" fmla="*/ 565876 h 835876"/>
              <a:gd name="connsiteX5" fmla="*/ 480468 w 480468"/>
              <a:gd name="connsiteY5" fmla="*/ 561114 h 835876"/>
              <a:gd name="connsiteX6" fmla="*/ 270000 w 480468"/>
              <a:gd name="connsiteY6" fmla="*/ 835876 h 835876"/>
              <a:gd name="connsiteX7" fmla="*/ 0 w 480468"/>
              <a:gd name="connsiteY7" fmla="*/ 565876 h 835876"/>
              <a:gd name="connsiteX0" fmla="*/ 0 w 418556"/>
              <a:gd name="connsiteY0" fmla="*/ 561113 h 835876"/>
              <a:gd name="connsiteX1" fmla="*/ 73088 w 418556"/>
              <a:gd name="connsiteY1" fmla="*/ 565876 h 835876"/>
              <a:gd name="connsiteX2" fmla="*/ 73088 w 418556"/>
              <a:gd name="connsiteY2" fmla="*/ 0 h 835876"/>
              <a:gd name="connsiteX3" fmla="*/ 343088 w 418556"/>
              <a:gd name="connsiteY3" fmla="*/ 0 h 835876"/>
              <a:gd name="connsiteX4" fmla="*/ 343088 w 418556"/>
              <a:gd name="connsiteY4" fmla="*/ 565876 h 835876"/>
              <a:gd name="connsiteX5" fmla="*/ 418556 w 418556"/>
              <a:gd name="connsiteY5" fmla="*/ 561114 h 835876"/>
              <a:gd name="connsiteX6" fmla="*/ 208088 w 418556"/>
              <a:gd name="connsiteY6" fmla="*/ 835876 h 835876"/>
              <a:gd name="connsiteX7" fmla="*/ 0 w 418556"/>
              <a:gd name="connsiteY7" fmla="*/ 561113 h 835876"/>
              <a:gd name="connsiteX0" fmla="*/ 0 w 418556"/>
              <a:gd name="connsiteY0" fmla="*/ 561113 h 835876"/>
              <a:gd name="connsiteX1" fmla="*/ 70707 w 418556"/>
              <a:gd name="connsiteY1" fmla="*/ 461101 h 835876"/>
              <a:gd name="connsiteX2" fmla="*/ 73088 w 418556"/>
              <a:gd name="connsiteY2" fmla="*/ 0 h 835876"/>
              <a:gd name="connsiteX3" fmla="*/ 343088 w 418556"/>
              <a:gd name="connsiteY3" fmla="*/ 0 h 835876"/>
              <a:gd name="connsiteX4" fmla="*/ 343088 w 418556"/>
              <a:gd name="connsiteY4" fmla="*/ 565876 h 835876"/>
              <a:gd name="connsiteX5" fmla="*/ 418556 w 418556"/>
              <a:gd name="connsiteY5" fmla="*/ 561114 h 835876"/>
              <a:gd name="connsiteX6" fmla="*/ 208088 w 418556"/>
              <a:gd name="connsiteY6" fmla="*/ 835876 h 835876"/>
              <a:gd name="connsiteX7" fmla="*/ 0 w 418556"/>
              <a:gd name="connsiteY7" fmla="*/ 561113 h 835876"/>
              <a:gd name="connsiteX0" fmla="*/ 0 w 418556"/>
              <a:gd name="connsiteY0" fmla="*/ 561113 h 835876"/>
              <a:gd name="connsiteX1" fmla="*/ 70707 w 418556"/>
              <a:gd name="connsiteY1" fmla="*/ 461101 h 835876"/>
              <a:gd name="connsiteX2" fmla="*/ 73088 w 418556"/>
              <a:gd name="connsiteY2" fmla="*/ 0 h 835876"/>
              <a:gd name="connsiteX3" fmla="*/ 343088 w 418556"/>
              <a:gd name="connsiteY3" fmla="*/ 0 h 835876"/>
              <a:gd name="connsiteX4" fmla="*/ 347851 w 418556"/>
              <a:gd name="connsiteY4" fmla="*/ 453957 h 835876"/>
              <a:gd name="connsiteX5" fmla="*/ 418556 w 418556"/>
              <a:gd name="connsiteY5" fmla="*/ 561114 h 835876"/>
              <a:gd name="connsiteX6" fmla="*/ 208088 w 418556"/>
              <a:gd name="connsiteY6" fmla="*/ 835876 h 835876"/>
              <a:gd name="connsiteX7" fmla="*/ 0 w 418556"/>
              <a:gd name="connsiteY7" fmla="*/ 561113 h 835876"/>
              <a:gd name="connsiteX0" fmla="*/ 0 w 485231"/>
              <a:gd name="connsiteY0" fmla="*/ 561113 h 835876"/>
              <a:gd name="connsiteX1" fmla="*/ 70707 w 485231"/>
              <a:gd name="connsiteY1" fmla="*/ 461101 h 835876"/>
              <a:gd name="connsiteX2" fmla="*/ 73088 w 485231"/>
              <a:gd name="connsiteY2" fmla="*/ 0 h 835876"/>
              <a:gd name="connsiteX3" fmla="*/ 343088 w 485231"/>
              <a:gd name="connsiteY3" fmla="*/ 0 h 835876"/>
              <a:gd name="connsiteX4" fmla="*/ 347851 w 485231"/>
              <a:gd name="connsiteY4" fmla="*/ 453957 h 835876"/>
              <a:gd name="connsiteX5" fmla="*/ 485231 w 485231"/>
              <a:gd name="connsiteY5" fmla="*/ 451577 h 835876"/>
              <a:gd name="connsiteX6" fmla="*/ 208088 w 485231"/>
              <a:gd name="connsiteY6" fmla="*/ 835876 h 835876"/>
              <a:gd name="connsiteX7" fmla="*/ 0 w 485231"/>
              <a:gd name="connsiteY7" fmla="*/ 561113 h 835876"/>
              <a:gd name="connsiteX0" fmla="*/ 0 w 547144"/>
              <a:gd name="connsiteY0" fmla="*/ 463482 h 835876"/>
              <a:gd name="connsiteX1" fmla="*/ 132620 w 547144"/>
              <a:gd name="connsiteY1" fmla="*/ 461101 h 835876"/>
              <a:gd name="connsiteX2" fmla="*/ 135001 w 547144"/>
              <a:gd name="connsiteY2" fmla="*/ 0 h 835876"/>
              <a:gd name="connsiteX3" fmla="*/ 405001 w 547144"/>
              <a:gd name="connsiteY3" fmla="*/ 0 h 835876"/>
              <a:gd name="connsiteX4" fmla="*/ 409764 w 547144"/>
              <a:gd name="connsiteY4" fmla="*/ 453957 h 835876"/>
              <a:gd name="connsiteX5" fmla="*/ 547144 w 547144"/>
              <a:gd name="connsiteY5" fmla="*/ 451577 h 835876"/>
              <a:gd name="connsiteX6" fmla="*/ 270001 w 547144"/>
              <a:gd name="connsiteY6" fmla="*/ 835876 h 835876"/>
              <a:gd name="connsiteX7" fmla="*/ 0 w 547144"/>
              <a:gd name="connsiteY7" fmla="*/ 463482 h 835876"/>
              <a:gd name="connsiteX0" fmla="*/ 0 w 537619"/>
              <a:gd name="connsiteY0" fmla="*/ 463482 h 835876"/>
              <a:gd name="connsiteX1" fmla="*/ 132620 w 537619"/>
              <a:gd name="connsiteY1" fmla="*/ 461101 h 835876"/>
              <a:gd name="connsiteX2" fmla="*/ 135001 w 537619"/>
              <a:gd name="connsiteY2" fmla="*/ 0 h 835876"/>
              <a:gd name="connsiteX3" fmla="*/ 405001 w 537619"/>
              <a:gd name="connsiteY3" fmla="*/ 0 h 835876"/>
              <a:gd name="connsiteX4" fmla="*/ 409764 w 537619"/>
              <a:gd name="connsiteY4" fmla="*/ 453957 h 835876"/>
              <a:gd name="connsiteX5" fmla="*/ 537619 w 537619"/>
              <a:gd name="connsiteY5" fmla="*/ 461102 h 835876"/>
              <a:gd name="connsiteX6" fmla="*/ 270001 w 537619"/>
              <a:gd name="connsiteY6" fmla="*/ 835876 h 835876"/>
              <a:gd name="connsiteX7" fmla="*/ 0 w 537619"/>
              <a:gd name="connsiteY7" fmla="*/ 463482 h 835876"/>
              <a:gd name="connsiteX0" fmla="*/ 0 w 544763"/>
              <a:gd name="connsiteY0" fmla="*/ 463482 h 835876"/>
              <a:gd name="connsiteX1" fmla="*/ 132620 w 544763"/>
              <a:gd name="connsiteY1" fmla="*/ 461101 h 835876"/>
              <a:gd name="connsiteX2" fmla="*/ 135001 w 544763"/>
              <a:gd name="connsiteY2" fmla="*/ 0 h 835876"/>
              <a:gd name="connsiteX3" fmla="*/ 405001 w 544763"/>
              <a:gd name="connsiteY3" fmla="*/ 0 h 835876"/>
              <a:gd name="connsiteX4" fmla="*/ 409764 w 544763"/>
              <a:gd name="connsiteY4" fmla="*/ 453957 h 835876"/>
              <a:gd name="connsiteX5" fmla="*/ 544763 w 544763"/>
              <a:gd name="connsiteY5" fmla="*/ 451577 h 835876"/>
              <a:gd name="connsiteX6" fmla="*/ 270001 w 544763"/>
              <a:gd name="connsiteY6" fmla="*/ 835876 h 835876"/>
              <a:gd name="connsiteX7" fmla="*/ 0 w 544763"/>
              <a:gd name="connsiteY7" fmla="*/ 463482 h 835876"/>
              <a:gd name="connsiteX0" fmla="*/ 0 w 542382"/>
              <a:gd name="connsiteY0" fmla="*/ 463482 h 835876"/>
              <a:gd name="connsiteX1" fmla="*/ 132620 w 542382"/>
              <a:gd name="connsiteY1" fmla="*/ 461101 h 835876"/>
              <a:gd name="connsiteX2" fmla="*/ 135001 w 542382"/>
              <a:gd name="connsiteY2" fmla="*/ 0 h 835876"/>
              <a:gd name="connsiteX3" fmla="*/ 405001 w 542382"/>
              <a:gd name="connsiteY3" fmla="*/ 0 h 835876"/>
              <a:gd name="connsiteX4" fmla="*/ 409764 w 542382"/>
              <a:gd name="connsiteY4" fmla="*/ 453957 h 835876"/>
              <a:gd name="connsiteX5" fmla="*/ 542382 w 542382"/>
              <a:gd name="connsiteY5" fmla="*/ 456340 h 835876"/>
              <a:gd name="connsiteX6" fmla="*/ 270001 w 542382"/>
              <a:gd name="connsiteY6" fmla="*/ 835876 h 835876"/>
              <a:gd name="connsiteX7" fmla="*/ 0 w 542382"/>
              <a:gd name="connsiteY7" fmla="*/ 463482 h 8358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42382" h="835876">
                <a:moveTo>
                  <a:pt x="0" y="463482"/>
                </a:moveTo>
                <a:lnTo>
                  <a:pt x="132620" y="461101"/>
                </a:lnTo>
                <a:cubicBezTo>
                  <a:pt x="133414" y="307401"/>
                  <a:pt x="134207" y="153700"/>
                  <a:pt x="135001" y="0"/>
                </a:cubicBezTo>
                <a:lnTo>
                  <a:pt x="405001" y="0"/>
                </a:lnTo>
                <a:cubicBezTo>
                  <a:pt x="406589" y="151319"/>
                  <a:pt x="408176" y="302638"/>
                  <a:pt x="409764" y="453957"/>
                </a:cubicBezTo>
                <a:lnTo>
                  <a:pt x="542382" y="456340"/>
                </a:lnTo>
                <a:lnTo>
                  <a:pt x="270001" y="835876"/>
                </a:lnTo>
                <a:lnTo>
                  <a:pt x="0" y="463482"/>
                </a:lnTo>
                <a:close/>
              </a:path>
            </a:pathLst>
          </a:custGeom>
          <a:solidFill>
            <a:srgbClr val="147F9C"/>
          </a:solidFill>
          <a:ln w="57150">
            <a:solidFill>
              <a:srgbClr val="147F9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2" name="Freeform: Shape 81">
            <a:extLst>
              <a:ext uri="{FF2B5EF4-FFF2-40B4-BE49-F238E27FC236}">
                <a16:creationId xmlns:a16="http://schemas.microsoft.com/office/drawing/2014/main" id="{D0F106BC-CFBE-4D90-9FC4-A49521B73434}"/>
              </a:ext>
            </a:extLst>
          </p:cNvPr>
          <p:cNvSpPr/>
          <p:nvPr/>
        </p:nvSpPr>
        <p:spPr>
          <a:xfrm>
            <a:off x="1060645" y="3792062"/>
            <a:ext cx="2272838" cy="2270917"/>
          </a:xfrm>
          <a:custGeom>
            <a:avLst/>
            <a:gdLst>
              <a:gd name="connsiteX0" fmla="*/ 0 w 3642993"/>
              <a:gd name="connsiteY0" fmla="*/ 364299 h 4298228"/>
              <a:gd name="connsiteX1" fmla="*/ 364299 w 3642993"/>
              <a:gd name="connsiteY1" fmla="*/ 0 h 4298228"/>
              <a:gd name="connsiteX2" fmla="*/ 3278694 w 3642993"/>
              <a:gd name="connsiteY2" fmla="*/ 0 h 4298228"/>
              <a:gd name="connsiteX3" fmla="*/ 3642993 w 3642993"/>
              <a:gd name="connsiteY3" fmla="*/ 364299 h 4298228"/>
              <a:gd name="connsiteX4" fmla="*/ 3642993 w 3642993"/>
              <a:gd name="connsiteY4" fmla="*/ 3933929 h 4298228"/>
              <a:gd name="connsiteX5" fmla="*/ 3278694 w 3642993"/>
              <a:gd name="connsiteY5" fmla="*/ 4298228 h 4298228"/>
              <a:gd name="connsiteX6" fmla="*/ 364299 w 3642993"/>
              <a:gd name="connsiteY6" fmla="*/ 4298228 h 4298228"/>
              <a:gd name="connsiteX7" fmla="*/ 0 w 3642993"/>
              <a:gd name="connsiteY7" fmla="*/ 3933929 h 4298228"/>
              <a:gd name="connsiteX8" fmla="*/ 0 w 3642993"/>
              <a:gd name="connsiteY8" fmla="*/ 364299 h 42982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642993" h="4298228">
                <a:moveTo>
                  <a:pt x="0" y="364299"/>
                </a:moveTo>
                <a:cubicBezTo>
                  <a:pt x="0" y="163102"/>
                  <a:pt x="163102" y="0"/>
                  <a:pt x="364299" y="0"/>
                </a:cubicBezTo>
                <a:lnTo>
                  <a:pt x="3278694" y="0"/>
                </a:lnTo>
                <a:cubicBezTo>
                  <a:pt x="3479891" y="0"/>
                  <a:pt x="3642993" y="163102"/>
                  <a:pt x="3642993" y="364299"/>
                </a:cubicBezTo>
                <a:lnTo>
                  <a:pt x="3642993" y="3933929"/>
                </a:lnTo>
                <a:cubicBezTo>
                  <a:pt x="3642993" y="4135126"/>
                  <a:pt x="3479891" y="4298228"/>
                  <a:pt x="3278694" y="4298228"/>
                </a:cubicBezTo>
                <a:lnTo>
                  <a:pt x="364299" y="4298228"/>
                </a:lnTo>
                <a:cubicBezTo>
                  <a:pt x="163102" y="4298228"/>
                  <a:pt x="0" y="4135126"/>
                  <a:pt x="0" y="3933929"/>
                </a:cubicBezTo>
                <a:lnTo>
                  <a:pt x="0" y="364299"/>
                </a:lnTo>
                <a:close/>
              </a:path>
            </a:pathLst>
          </a:custGeom>
          <a:noFill/>
          <a:ln>
            <a:noFill/>
          </a:ln>
          <a:effectLst/>
        </p:spPr>
        <p:style>
          <a:lnRef idx="0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t" anchorCtr="0">
            <a:noAutofit/>
          </a:bodyPr>
          <a:lstStyle/>
          <a:p>
            <a:pPr fontAlgn="base">
              <a:spcBef>
                <a:spcPts val="1100"/>
              </a:spcBef>
              <a:spcAft>
                <a:spcPct val="0"/>
              </a:spcAft>
            </a:pPr>
            <a:r>
              <a:rPr lang="da-DK" sz="2000" b="1" cap="all" dirty="0">
                <a:solidFill>
                  <a:srgbClr val="147F9C"/>
                </a:solidFill>
                <a:latin typeface="Arial"/>
              </a:rPr>
              <a:t>definere</a:t>
            </a:r>
          </a:p>
          <a:p>
            <a:pPr marL="285750" indent="-285750" fontAlgn="base">
              <a:spcBef>
                <a:spcPts val="11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da-DK" sz="1400" b="1" dirty="0">
                <a:latin typeface="Arial" charset="0"/>
              </a:rPr>
              <a:t>Anskaffelsesmodel</a:t>
            </a:r>
          </a:p>
          <a:p>
            <a:pPr marL="285750" indent="-285750" fontAlgn="base">
              <a:spcBef>
                <a:spcPts val="11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da-DK" sz="1400" b="1" dirty="0">
                <a:latin typeface="Arial" charset="0"/>
              </a:rPr>
              <a:t>Kontraktmodel</a:t>
            </a:r>
          </a:p>
          <a:p>
            <a:pPr marL="285750" indent="-285750" fontAlgn="base">
              <a:spcBef>
                <a:spcPts val="11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da-DK" sz="1400" b="1" dirty="0">
                <a:latin typeface="Arial" charset="0"/>
              </a:rPr>
              <a:t>Kravspecifikation</a:t>
            </a:r>
          </a:p>
        </p:txBody>
      </p:sp>
      <p:grpSp>
        <p:nvGrpSpPr>
          <p:cNvPr id="83" name="Group 82">
            <a:extLst>
              <a:ext uri="{FF2B5EF4-FFF2-40B4-BE49-F238E27FC236}">
                <a16:creationId xmlns:a16="http://schemas.microsoft.com/office/drawing/2014/main" id="{66FF661B-245B-452A-AEEC-F5D08B115F87}"/>
              </a:ext>
            </a:extLst>
          </p:cNvPr>
          <p:cNvGrpSpPr/>
          <p:nvPr/>
        </p:nvGrpSpPr>
        <p:grpSpPr>
          <a:xfrm>
            <a:off x="9378281" y="2883138"/>
            <a:ext cx="720000" cy="720000"/>
            <a:chOff x="989442" y="4984831"/>
            <a:chExt cx="790196" cy="790196"/>
          </a:xfrm>
        </p:grpSpPr>
        <p:sp>
          <p:nvSpPr>
            <p:cNvPr id="84" name="Oval 9">
              <a:extLst>
                <a:ext uri="{FF2B5EF4-FFF2-40B4-BE49-F238E27FC236}">
                  <a16:creationId xmlns:a16="http://schemas.microsoft.com/office/drawing/2014/main" id="{FA4E11FE-DE51-4018-8818-664792CA7BEE}"/>
                </a:ext>
              </a:extLst>
            </p:cNvPr>
            <p:cNvSpPr/>
            <p:nvPr/>
          </p:nvSpPr>
          <p:spPr bwMode="auto">
            <a:xfrm>
              <a:off x="989442" y="4984831"/>
              <a:ext cx="790196" cy="790196"/>
            </a:xfrm>
            <a:prstGeom prst="ellipse">
              <a:avLst/>
            </a:prstGeom>
            <a:solidFill>
              <a:srgbClr val="147F9C"/>
            </a:solidFill>
            <a:ln w="63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rot="0" spcFirstLastPara="0" vert="horz" wrap="square" lIns="90000" tIns="46800" rIns="90000" bIns="468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base">
                <a:lnSpc>
                  <a:spcPct val="108000"/>
                </a:lnSpc>
                <a:spcBef>
                  <a:spcPct val="54000"/>
                </a:spcBef>
                <a:spcAft>
                  <a:spcPct val="0"/>
                </a:spcAft>
              </a:pPr>
              <a:endParaRPr lang="da-DK" sz="1700" dirty="0">
                <a:solidFill>
                  <a:srgbClr val="FFFFFF"/>
                </a:solidFill>
                <a:latin typeface="Arial" charset="0"/>
              </a:endParaRPr>
            </a:p>
          </p:txBody>
        </p:sp>
        <p:pic>
          <p:nvPicPr>
            <p:cNvPr id="85" name="Graphic 10" descr="Open Folder">
              <a:extLst>
                <a:ext uri="{FF2B5EF4-FFF2-40B4-BE49-F238E27FC236}">
                  <a16:creationId xmlns:a16="http://schemas.microsoft.com/office/drawing/2014/main" id="{A72E2112-25D7-44AB-A017-FCB6E094445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114432" y="5109721"/>
              <a:ext cx="579129" cy="579129"/>
            </a:xfrm>
            <a:prstGeom prst="rect">
              <a:avLst/>
            </a:prstGeom>
          </p:spPr>
        </p:pic>
      </p:grpSp>
      <p:pic>
        <p:nvPicPr>
          <p:cNvPr id="3" name="Graphic 2">
            <a:extLst>
              <a:ext uri="{FF2B5EF4-FFF2-40B4-BE49-F238E27FC236}">
                <a16:creationId xmlns:a16="http://schemas.microsoft.com/office/drawing/2014/main" id="{4339E6E5-AD5E-47E9-840B-F2DC6618E5F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=""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621097" y="3055720"/>
            <a:ext cx="278473" cy="278473"/>
          </a:xfrm>
          <a:prstGeom prst="rect">
            <a:avLst/>
          </a:prstGeom>
        </p:spPr>
      </p:pic>
      <p:grpSp>
        <p:nvGrpSpPr>
          <p:cNvPr id="25" name="Group 24">
            <a:extLst>
              <a:ext uri="{FF2B5EF4-FFF2-40B4-BE49-F238E27FC236}">
                <a16:creationId xmlns:a16="http://schemas.microsoft.com/office/drawing/2014/main" id="{CB8F9AD2-2481-44C4-AD9C-E4AEE67C8394}"/>
              </a:ext>
            </a:extLst>
          </p:cNvPr>
          <p:cNvGrpSpPr/>
          <p:nvPr/>
        </p:nvGrpSpPr>
        <p:grpSpPr>
          <a:xfrm>
            <a:off x="1365304" y="2933832"/>
            <a:ext cx="720000" cy="720000"/>
            <a:chOff x="8401087" y="1700161"/>
            <a:chExt cx="790200" cy="790200"/>
          </a:xfrm>
        </p:grpSpPr>
        <p:sp>
          <p:nvSpPr>
            <p:cNvPr id="26" name="Oval 11">
              <a:extLst>
                <a:ext uri="{FF2B5EF4-FFF2-40B4-BE49-F238E27FC236}">
                  <a16:creationId xmlns:a16="http://schemas.microsoft.com/office/drawing/2014/main" id="{03338650-8559-493A-8E60-B722B0190A7B}"/>
                </a:ext>
              </a:extLst>
            </p:cNvPr>
            <p:cNvSpPr/>
            <p:nvPr/>
          </p:nvSpPr>
          <p:spPr bwMode="auto">
            <a:xfrm>
              <a:off x="8401087" y="1700161"/>
              <a:ext cx="790200" cy="790200"/>
            </a:xfrm>
            <a:prstGeom prst="ellipse">
              <a:avLst/>
            </a:prstGeom>
            <a:solidFill>
              <a:srgbClr val="147F9C"/>
            </a:solidFill>
            <a:ln w="63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rot="0" spcFirstLastPara="0" vert="horz" wrap="square" lIns="90000" tIns="46800" rIns="90000" bIns="468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base">
                <a:lnSpc>
                  <a:spcPct val="108000"/>
                </a:lnSpc>
                <a:spcBef>
                  <a:spcPct val="54000"/>
                </a:spcBef>
                <a:spcAft>
                  <a:spcPct val="0"/>
                </a:spcAft>
              </a:pPr>
              <a:endParaRPr lang="da-DK" sz="1700" dirty="0">
                <a:solidFill>
                  <a:srgbClr val="FFFFFF"/>
                </a:solidFill>
                <a:latin typeface="Arial" charset="0"/>
              </a:endParaRPr>
            </a:p>
          </p:txBody>
        </p:sp>
        <p:pic>
          <p:nvPicPr>
            <p:cNvPr id="28" name="Graphic 91" descr="List">
              <a:extLst>
                <a:ext uri="{FF2B5EF4-FFF2-40B4-BE49-F238E27FC236}">
                  <a16:creationId xmlns:a16="http://schemas.microsoft.com/office/drawing/2014/main" id="{D7B3A149-E991-40BE-A58A-D521A0DF0079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433146" y="1852293"/>
              <a:ext cx="396156" cy="396156"/>
            </a:xfrm>
            <a:prstGeom prst="rect">
              <a:avLst/>
            </a:prstGeom>
          </p:spPr>
        </p:pic>
        <p:pic>
          <p:nvPicPr>
            <p:cNvPr id="29" name="Graphic 91" descr="List">
              <a:extLst>
                <a:ext uri="{FF2B5EF4-FFF2-40B4-BE49-F238E27FC236}">
                  <a16:creationId xmlns:a16="http://schemas.microsoft.com/office/drawing/2014/main" id="{DE72A860-43CE-4459-824D-8E4390B74D33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714423" y="1980864"/>
              <a:ext cx="396156" cy="39615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95422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43090AB-7DFD-4E41-A5AF-DBFD64C43D27}"/>
              </a:ext>
            </a:extLst>
          </p:cNvPr>
          <p:cNvSpPr txBox="1">
            <a:spLocks/>
          </p:cNvSpPr>
          <p:nvPr/>
        </p:nvSpPr>
        <p:spPr bwMode="auto">
          <a:xfrm>
            <a:off x="701675" y="361840"/>
            <a:ext cx="10785475" cy="93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1036800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0" cap="none" baseline="0">
                <a:solidFill>
                  <a:srgbClr val="031D5C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6000"/>
              </a:lnSpc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>
              <a:defRPr/>
            </a:pPr>
            <a:r>
              <a:rPr lang="da-DK" b="1" kern="0" dirty="0">
                <a:solidFill>
                  <a:srgbClr val="343536"/>
                </a:solidFill>
                <a:latin typeface="Arial"/>
              </a:rPr>
              <a:t>Kontraktmodel og kontraktstyring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40ACB1C2-667C-458B-8DB5-2FE5EF167D80}"/>
              </a:ext>
            </a:extLst>
          </p:cNvPr>
          <p:cNvSpPr/>
          <p:nvPr/>
        </p:nvSpPr>
        <p:spPr bwMode="auto">
          <a:xfrm>
            <a:off x="701676" y="1228701"/>
            <a:ext cx="2488190" cy="440211"/>
          </a:xfrm>
          <a:prstGeom prst="roundRect">
            <a:avLst/>
          </a:prstGeom>
          <a:noFill/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ts val="1100"/>
              </a:spcBef>
              <a:spcAft>
                <a:spcPct val="0"/>
              </a:spcAft>
              <a:defRPr/>
            </a:pPr>
            <a:r>
              <a:rPr lang="da-DK" sz="2000" b="1" kern="0" cap="all" dirty="0">
                <a:solidFill>
                  <a:srgbClr val="147F9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Præ-kontrakt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82B276F8-05D3-44EE-B611-584037E19167}"/>
              </a:ext>
            </a:extLst>
          </p:cNvPr>
          <p:cNvSpPr/>
          <p:nvPr/>
        </p:nvSpPr>
        <p:spPr bwMode="auto">
          <a:xfrm>
            <a:off x="3797028" y="1228700"/>
            <a:ext cx="3832115" cy="440211"/>
          </a:xfrm>
          <a:prstGeom prst="roundRect">
            <a:avLst/>
          </a:prstGeom>
          <a:noFill/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ts val="1100"/>
              </a:spcBef>
              <a:spcAft>
                <a:spcPct val="0"/>
              </a:spcAft>
              <a:defRPr/>
            </a:pPr>
            <a:r>
              <a:rPr lang="da-DK" sz="2000" b="1" kern="0" cap="all" dirty="0">
                <a:solidFill>
                  <a:srgbClr val="147F9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Indgåelse af kontrakt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410702CF-B2E5-4B61-AE3E-0E9493F9C1AE}"/>
              </a:ext>
            </a:extLst>
          </p:cNvPr>
          <p:cNvSpPr/>
          <p:nvPr/>
        </p:nvSpPr>
        <p:spPr bwMode="auto">
          <a:xfrm>
            <a:off x="8491162" y="1236919"/>
            <a:ext cx="2883340" cy="440211"/>
          </a:xfrm>
          <a:prstGeom prst="roundRect">
            <a:avLst/>
          </a:prstGeom>
          <a:noFill/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ts val="1100"/>
              </a:spcBef>
              <a:spcAft>
                <a:spcPct val="0"/>
              </a:spcAft>
              <a:defRPr/>
            </a:pPr>
            <a:r>
              <a:rPr lang="da-DK" sz="2000" b="1" kern="0" cap="all" dirty="0">
                <a:solidFill>
                  <a:srgbClr val="147F9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Kontraktstyring</a:t>
            </a:r>
          </a:p>
        </p:txBody>
      </p:sp>
      <p:sp>
        <p:nvSpPr>
          <p:cNvPr id="20" name="Arrow: Down 7">
            <a:extLst>
              <a:ext uri="{FF2B5EF4-FFF2-40B4-BE49-F238E27FC236}">
                <a16:creationId xmlns:a16="http://schemas.microsoft.com/office/drawing/2014/main" id="{31C2E381-A48A-46D2-962A-C4A60480B26A}"/>
              </a:ext>
            </a:extLst>
          </p:cNvPr>
          <p:cNvSpPr/>
          <p:nvPr/>
        </p:nvSpPr>
        <p:spPr>
          <a:xfrm rot="16200000">
            <a:off x="3251874" y="1088245"/>
            <a:ext cx="406800" cy="669600"/>
          </a:xfrm>
          <a:custGeom>
            <a:avLst/>
            <a:gdLst>
              <a:gd name="connsiteX0" fmla="*/ 0 w 540000"/>
              <a:gd name="connsiteY0" fmla="*/ 565876 h 835876"/>
              <a:gd name="connsiteX1" fmla="*/ 135000 w 540000"/>
              <a:gd name="connsiteY1" fmla="*/ 565876 h 835876"/>
              <a:gd name="connsiteX2" fmla="*/ 135000 w 540000"/>
              <a:gd name="connsiteY2" fmla="*/ 0 h 835876"/>
              <a:gd name="connsiteX3" fmla="*/ 405000 w 540000"/>
              <a:gd name="connsiteY3" fmla="*/ 0 h 835876"/>
              <a:gd name="connsiteX4" fmla="*/ 405000 w 540000"/>
              <a:gd name="connsiteY4" fmla="*/ 565876 h 835876"/>
              <a:gd name="connsiteX5" fmla="*/ 540000 w 540000"/>
              <a:gd name="connsiteY5" fmla="*/ 565876 h 835876"/>
              <a:gd name="connsiteX6" fmla="*/ 270000 w 540000"/>
              <a:gd name="connsiteY6" fmla="*/ 835876 h 835876"/>
              <a:gd name="connsiteX7" fmla="*/ 0 w 540000"/>
              <a:gd name="connsiteY7" fmla="*/ 565876 h 835876"/>
              <a:gd name="connsiteX0" fmla="*/ 0 w 540000"/>
              <a:gd name="connsiteY0" fmla="*/ 565876 h 835876"/>
              <a:gd name="connsiteX1" fmla="*/ 135000 w 540000"/>
              <a:gd name="connsiteY1" fmla="*/ 565876 h 835876"/>
              <a:gd name="connsiteX2" fmla="*/ 135000 w 540000"/>
              <a:gd name="connsiteY2" fmla="*/ 0 h 835876"/>
              <a:gd name="connsiteX3" fmla="*/ 405000 w 540000"/>
              <a:gd name="connsiteY3" fmla="*/ 0 h 835876"/>
              <a:gd name="connsiteX4" fmla="*/ 405000 w 540000"/>
              <a:gd name="connsiteY4" fmla="*/ 565876 h 835876"/>
              <a:gd name="connsiteX5" fmla="*/ 540000 w 540000"/>
              <a:gd name="connsiteY5" fmla="*/ 565876 h 835876"/>
              <a:gd name="connsiteX6" fmla="*/ 270000 w 540000"/>
              <a:gd name="connsiteY6" fmla="*/ 835876 h 835876"/>
              <a:gd name="connsiteX7" fmla="*/ 0 w 540000"/>
              <a:gd name="connsiteY7" fmla="*/ 565876 h 835876"/>
              <a:gd name="connsiteX0" fmla="*/ 0 w 540000"/>
              <a:gd name="connsiteY0" fmla="*/ 565876 h 835876"/>
              <a:gd name="connsiteX1" fmla="*/ 135000 w 540000"/>
              <a:gd name="connsiteY1" fmla="*/ 565876 h 835876"/>
              <a:gd name="connsiteX2" fmla="*/ 135000 w 540000"/>
              <a:gd name="connsiteY2" fmla="*/ 0 h 835876"/>
              <a:gd name="connsiteX3" fmla="*/ 405000 w 540000"/>
              <a:gd name="connsiteY3" fmla="*/ 0 h 835876"/>
              <a:gd name="connsiteX4" fmla="*/ 405000 w 540000"/>
              <a:gd name="connsiteY4" fmla="*/ 565876 h 835876"/>
              <a:gd name="connsiteX5" fmla="*/ 540000 w 540000"/>
              <a:gd name="connsiteY5" fmla="*/ 565876 h 835876"/>
              <a:gd name="connsiteX6" fmla="*/ 270000 w 540000"/>
              <a:gd name="connsiteY6" fmla="*/ 835876 h 835876"/>
              <a:gd name="connsiteX7" fmla="*/ 0 w 540000"/>
              <a:gd name="connsiteY7" fmla="*/ 565876 h 835876"/>
              <a:gd name="connsiteX0" fmla="*/ 0 w 480468"/>
              <a:gd name="connsiteY0" fmla="*/ 565876 h 835876"/>
              <a:gd name="connsiteX1" fmla="*/ 135000 w 480468"/>
              <a:gd name="connsiteY1" fmla="*/ 565876 h 835876"/>
              <a:gd name="connsiteX2" fmla="*/ 135000 w 480468"/>
              <a:gd name="connsiteY2" fmla="*/ 0 h 835876"/>
              <a:gd name="connsiteX3" fmla="*/ 405000 w 480468"/>
              <a:gd name="connsiteY3" fmla="*/ 0 h 835876"/>
              <a:gd name="connsiteX4" fmla="*/ 405000 w 480468"/>
              <a:gd name="connsiteY4" fmla="*/ 565876 h 835876"/>
              <a:gd name="connsiteX5" fmla="*/ 480468 w 480468"/>
              <a:gd name="connsiteY5" fmla="*/ 561114 h 835876"/>
              <a:gd name="connsiteX6" fmla="*/ 270000 w 480468"/>
              <a:gd name="connsiteY6" fmla="*/ 835876 h 835876"/>
              <a:gd name="connsiteX7" fmla="*/ 0 w 480468"/>
              <a:gd name="connsiteY7" fmla="*/ 565876 h 835876"/>
              <a:gd name="connsiteX0" fmla="*/ 0 w 418556"/>
              <a:gd name="connsiteY0" fmla="*/ 561113 h 835876"/>
              <a:gd name="connsiteX1" fmla="*/ 73088 w 418556"/>
              <a:gd name="connsiteY1" fmla="*/ 565876 h 835876"/>
              <a:gd name="connsiteX2" fmla="*/ 73088 w 418556"/>
              <a:gd name="connsiteY2" fmla="*/ 0 h 835876"/>
              <a:gd name="connsiteX3" fmla="*/ 343088 w 418556"/>
              <a:gd name="connsiteY3" fmla="*/ 0 h 835876"/>
              <a:gd name="connsiteX4" fmla="*/ 343088 w 418556"/>
              <a:gd name="connsiteY4" fmla="*/ 565876 h 835876"/>
              <a:gd name="connsiteX5" fmla="*/ 418556 w 418556"/>
              <a:gd name="connsiteY5" fmla="*/ 561114 h 835876"/>
              <a:gd name="connsiteX6" fmla="*/ 208088 w 418556"/>
              <a:gd name="connsiteY6" fmla="*/ 835876 h 835876"/>
              <a:gd name="connsiteX7" fmla="*/ 0 w 418556"/>
              <a:gd name="connsiteY7" fmla="*/ 561113 h 835876"/>
              <a:gd name="connsiteX0" fmla="*/ 0 w 418556"/>
              <a:gd name="connsiteY0" fmla="*/ 561113 h 835876"/>
              <a:gd name="connsiteX1" fmla="*/ 70707 w 418556"/>
              <a:gd name="connsiteY1" fmla="*/ 461101 h 835876"/>
              <a:gd name="connsiteX2" fmla="*/ 73088 w 418556"/>
              <a:gd name="connsiteY2" fmla="*/ 0 h 835876"/>
              <a:gd name="connsiteX3" fmla="*/ 343088 w 418556"/>
              <a:gd name="connsiteY3" fmla="*/ 0 h 835876"/>
              <a:gd name="connsiteX4" fmla="*/ 343088 w 418556"/>
              <a:gd name="connsiteY4" fmla="*/ 565876 h 835876"/>
              <a:gd name="connsiteX5" fmla="*/ 418556 w 418556"/>
              <a:gd name="connsiteY5" fmla="*/ 561114 h 835876"/>
              <a:gd name="connsiteX6" fmla="*/ 208088 w 418556"/>
              <a:gd name="connsiteY6" fmla="*/ 835876 h 835876"/>
              <a:gd name="connsiteX7" fmla="*/ 0 w 418556"/>
              <a:gd name="connsiteY7" fmla="*/ 561113 h 835876"/>
              <a:gd name="connsiteX0" fmla="*/ 0 w 418556"/>
              <a:gd name="connsiteY0" fmla="*/ 561113 h 835876"/>
              <a:gd name="connsiteX1" fmla="*/ 70707 w 418556"/>
              <a:gd name="connsiteY1" fmla="*/ 461101 h 835876"/>
              <a:gd name="connsiteX2" fmla="*/ 73088 w 418556"/>
              <a:gd name="connsiteY2" fmla="*/ 0 h 835876"/>
              <a:gd name="connsiteX3" fmla="*/ 343088 w 418556"/>
              <a:gd name="connsiteY3" fmla="*/ 0 h 835876"/>
              <a:gd name="connsiteX4" fmla="*/ 347851 w 418556"/>
              <a:gd name="connsiteY4" fmla="*/ 453957 h 835876"/>
              <a:gd name="connsiteX5" fmla="*/ 418556 w 418556"/>
              <a:gd name="connsiteY5" fmla="*/ 561114 h 835876"/>
              <a:gd name="connsiteX6" fmla="*/ 208088 w 418556"/>
              <a:gd name="connsiteY6" fmla="*/ 835876 h 835876"/>
              <a:gd name="connsiteX7" fmla="*/ 0 w 418556"/>
              <a:gd name="connsiteY7" fmla="*/ 561113 h 835876"/>
              <a:gd name="connsiteX0" fmla="*/ 0 w 485231"/>
              <a:gd name="connsiteY0" fmla="*/ 561113 h 835876"/>
              <a:gd name="connsiteX1" fmla="*/ 70707 w 485231"/>
              <a:gd name="connsiteY1" fmla="*/ 461101 h 835876"/>
              <a:gd name="connsiteX2" fmla="*/ 73088 w 485231"/>
              <a:gd name="connsiteY2" fmla="*/ 0 h 835876"/>
              <a:gd name="connsiteX3" fmla="*/ 343088 w 485231"/>
              <a:gd name="connsiteY3" fmla="*/ 0 h 835876"/>
              <a:gd name="connsiteX4" fmla="*/ 347851 w 485231"/>
              <a:gd name="connsiteY4" fmla="*/ 453957 h 835876"/>
              <a:gd name="connsiteX5" fmla="*/ 485231 w 485231"/>
              <a:gd name="connsiteY5" fmla="*/ 451577 h 835876"/>
              <a:gd name="connsiteX6" fmla="*/ 208088 w 485231"/>
              <a:gd name="connsiteY6" fmla="*/ 835876 h 835876"/>
              <a:gd name="connsiteX7" fmla="*/ 0 w 485231"/>
              <a:gd name="connsiteY7" fmla="*/ 561113 h 835876"/>
              <a:gd name="connsiteX0" fmla="*/ 0 w 547144"/>
              <a:gd name="connsiteY0" fmla="*/ 463482 h 835876"/>
              <a:gd name="connsiteX1" fmla="*/ 132620 w 547144"/>
              <a:gd name="connsiteY1" fmla="*/ 461101 h 835876"/>
              <a:gd name="connsiteX2" fmla="*/ 135001 w 547144"/>
              <a:gd name="connsiteY2" fmla="*/ 0 h 835876"/>
              <a:gd name="connsiteX3" fmla="*/ 405001 w 547144"/>
              <a:gd name="connsiteY3" fmla="*/ 0 h 835876"/>
              <a:gd name="connsiteX4" fmla="*/ 409764 w 547144"/>
              <a:gd name="connsiteY4" fmla="*/ 453957 h 835876"/>
              <a:gd name="connsiteX5" fmla="*/ 547144 w 547144"/>
              <a:gd name="connsiteY5" fmla="*/ 451577 h 835876"/>
              <a:gd name="connsiteX6" fmla="*/ 270001 w 547144"/>
              <a:gd name="connsiteY6" fmla="*/ 835876 h 835876"/>
              <a:gd name="connsiteX7" fmla="*/ 0 w 547144"/>
              <a:gd name="connsiteY7" fmla="*/ 463482 h 835876"/>
              <a:gd name="connsiteX0" fmla="*/ 0 w 537619"/>
              <a:gd name="connsiteY0" fmla="*/ 463482 h 835876"/>
              <a:gd name="connsiteX1" fmla="*/ 132620 w 537619"/>
              <a:gd name="connsiteY1" fmla="*/ 461101 h 835876"/>
              <a:gd name="connsiteX2" fmla="*/ 135001 w 537619"/>
              <a:gd name="connsiteY2" fmla="*/ 0 h 835876"/>
              <a:gd name="connsiteX3" fmla="*/ 405001 w 537619"/>
              <a:gd name="connsiteY3" fmla="*/ 0 h 835876"/>
              <a:gd name="connsiteX4" fmla="*/ 409764 w 537619"/>
              <a:gd name="connsiteY4" fmla="*/ 453957 h 835876"/>
              <a:gd name="connsiteX5" fmla="*/ 537619 w 537619"/>
              <a:gd name="connsiteY5" fmla="*/ 461102 h 835876"/>
              <a:gd name="connsiteX6" fmla="*/ 270001 w 537619"/>
              <a:gd name="connsiteY6" fmla="*/ 835876 h 835876"/>
              <a:gd name="connsiteX7" fmla="*/ 0 w 537619"/>
              <a:gd name="connsiteY7" fmla="*/ 463482 h 835876"/>
              <a:gd name="connsiteX0" fmla="*/ 0 w 544763"/>
              <a:gd name="connsiteY0" fmla="*/ 463482 h 835876"/>
              <a:gd name="connsiteX1" fmla="*/ 132620 w 544763"/>
              <a:gd name="connsiteY1" fmla="*/ 461101 h 835876"/>
              <a:gd name="connsiteX2" fmla="*/ 135001 w 544763"/>
              <a:gd name="connsiteY2" fmla="*/ 0 h 835876"/>
              <a:gd name="connsiteX3" fmla="*/ 405001 w 544763"/>
              <a:gd name="connsiteY3" fmla="*/ 0 h 835876"/>
              <a:gd name="connsiteX4" fmla="*/ 409764 w 544763"/>
              <a:gd name="connsiteY4" fmla="*/ 453957 h 835876"/>
              <a:gd name="connsiteX5" fmla="*/ 544763 w 544763"/>
              <a:gd name="connsiteY5" fmla="*/ 451577 h 835876"/>
              <a:gd name="connsiteX6" fmla="*/ 270001 w 544763"/>
              <a:gd name="connsiteY6" fmla="*/ 835876 h 835876"/>
              <a:gd name="connsiteX7" fmla="*/ 0 w 544763"/>
              <a:gd name="connsiteY7" fmla="*/ 463482 h 835876"/>
              <a:gd name="connsiteX0" fmla="*/ 0 w 542382"/>
              <a:gd name="connsiteY0" fmla="*/ 463482 h 835876"/>
              <a:gd name="connsiteX1" fmla="*/ 132620 w 542382"/>
              <a:gd name="connsiteY1" fmla="*/ 461101 h 835876"/>
              <a:gd name="connsiteX2" fmla="*/ 135001 w 542382"/>
              <a:gd name="connsiteY2" fmla="*/ 0 h 835876"/>
              <a:gd name="connsiteX3" fmla="*/ 405001 w 542382"/>
              <a:gd name="connsiteY3" fmla="*/ 0 h 835876"/>
              <a:gd name="connsiteX4" fmla="*/ 409764 w 542382"/>
              <a:gd name="connsiteY4" fmla="*/ 453957 h 835876"/>
              <a:gd name="connsiteX5" fmla="*/ 542382 w 542382"/>
              <a:gd name="connsiteY5" fmla="*/ 456340 h 835876"/>
              <a:gd name="connsiteX6" fmla="*/ 270001 w 542382"/>
              <a:gd name="connsiteY6" fmla="*/ 835876 h 835876"/>
              <a:gd name="connsiteX7" fmla="*/ 0 w 542382"/>
              <a:gd name="connsiteY7" fmla="*/ 463482 h 8358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42382" h="835876">
                <a:moveTo>
                  <a:pt x="0" y="463482"/>
                </a:moveTo>
                <a:lnTo>
                  <a:pt x="132620" y="461101"/>
                </a:lnTo>
                <a:cubicBezTo>
                  <a:pt x="133414" y="307401"/>
                  <a:pt x="134207" y="153700"/>
                  <a:pt x="135001" y="0"/>
                </a:cubicBezTo>
                <a:lnTo>
                  <a:pt x="405001" y="0"/>
                </a:lnTo>
                <a:cubicBezTo>
                  <a:pt x="406589" y="151319"/>
                  <a:pt x="408176" y="302638"/>
                  <a:pt x="409764" y="453957"/>
                </a:cubicBezTo>
                <a:lnTo>
                  <a:pt x="542382" y="456340"/>
                </a:lnTo>
                <a:lnTo>
                  <a:pt x="270001" y="835876"/>
                </a:lnTo>
                <a:lnTo>
                  <a:pt x="0" y="463482"/>
                </a:lnTo>
                <a:close/>
              </a:path>
            </a:pathLst>
          </a:custGeom>
          <a:solidFill>
            <a:srgbClr val="147F9C"/>
          </a:solidFill>
          <a:ln w="57150">
            <a:solidFill>
              <a:srgbClr val="147F9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1" name="Arrow: Down 7">
            <a:extLst>
              <a:ext uri="{FF2B5EF4-FFF2-40B4-BE49-F238E27FC236}">
                <a16:creationId xmlns:a16="http://schemas.microsoft.com/office/drawing/2014/main" id="{18C4F41E-A9E8-45FB-9020-F4708DB8D647}"/>
              </a:ext>
            </a:extLst>
          </p:cNvPr>
          <p:cNvSpPr/>
          <p:nvPr/>
        </p:nvSpPr>
        <p:spPr>
          <a:xfrm rot="16200000">
            <a:off x="7831650" y="1088245"/>
            <a:ext cx="406800" cy="669600"/>
          </a:xfrm>
          <a:custGeom>
            <a:avLst/>
            <a:gdLst>
              <a:gd name="connsiteX0" fmla="*/ 0 w 540000"/>
              <a:gd name="connsiteY0" fmla="*/ 565876 h 835876"/>
              <a:gd name="connsiteX1" fmla="*/ 135000 w 540000"/>
              <a:gd name="connsiteY1" fmla="*/ 565876 h 835876"/>
              <a:gd name="connsiteX2" fmla="*/ 135000 w 540000"/>
              <a:gd name="connsiteY2" fmla="*/ 0 h 835876"/>
              <a:gd name="connsiteX3" fmla="*/ 405000 w 540000"/>
              <a:gd name="connsiteY3" fmla="*/ 0 h 835876"/>
              <a:gd name="connsiteX4" fmla="*/ 405000 w 540000"/>
              <a:gd name="connsiteY4" fmla="*/ 565876 h 835876"/>
              <a:gd name="connsiteX5" fmla="*/ 540000 w 540000"/>
              <a:gd name="connsiteY5" fmla="*/ 565876 h 835876"/>
              <a:gd name="connsiteX6" fmla="*/ 270000 w 540000"/>
              <a:gd name="connsiteY6" fmla="*/ 835876 h 835876"/>
              <a:gd name="connsiteX7" fmla="*/ 0 w 540000"/>
              <a:gd name="connsiteY7" fmla="*/ 565876 h 835876"/>
              <a:gd name="connsiteX0" fmla="*/ 0 w 540000"/>
              <a:gd name="connsiteY0" fmla="*/ 565876 h 835876"/>
              <a:gd name="connsiteX1" fmla="*/ 135000 w 540000"/>
              <a:gd name="connsiteY1" fmla="*/ 565876 h 835876"/>
              <a:gd name="connsiteX2" fmla="*/ 135000 w 540000"/>
              <a:gd name="connsiteY2" fmla="*/ 0 h 835876"/>
              <a:gd name="connsiteX3" fmla="*/ 405000 w 540000"/>
              <a:gd name="connsiteY3" fmla="*/ 0 h 835876"/>
              <a:gd name="connsiteX4" fmla="*/ 405000 w 540000"/>
              <a:gd name="connsiteY4" fmla="*/ 565876 h 835876"/>
              <a:gd name="connsiteX5" fmla="*/ 540000 w 540000"/>
              <a:gd name="connsiteY5" fmla="*/ 565876 h 835876"/>
              <a:gd name="connsiteX6" fmla="*/ 270000 w 540000"/>
              <a:gd name="connsiteY6" fmla="*/ 835876 h 835876"/>
              <a:gd name="connsiteX7" fmla="*/ 0 w 540000"/>
              <a:gd name="connsiteY7" fmla="*/ 565876 h 835876"/>
              <a:gd name="connsiteX0" fmla="*/ 0 w 540000"/>
              <a:gd name="connsiteY0" fmla="*/ 565876 h 835876"/>
              <a:gd name="connsiteX1" fmla="*/ 135000 w 540000"/>
              <a:gd name="connsiteY1" fmla="*/ 565876 h 835876"/>
              <a:gd name="connsiteX2" fmla="*/ 135000 w 540000"/>
              <a:gd name="connsiteY2" fmla="*/ 0 h 835876"/>
              <a:gd name="connsiteX3" fmla="*/ 405000 w 540000"/>
              <a:gd name="connsiteY3" fmla="*/ 0 h 835876"/>
              <a:gd name="connsiteX4" fmla="*/ 405000 w 540000"/>
              <a:gd name="connsiteY4" fmla="*/ 565876 h 835876"/>
              <a:gd name="connsiteX5" fmla="*/ 540000 w 540000"/>
              <a:gd name="connsiteY5" fmla="*/ 565876 h 835876"/>
              <a:gd name="connsiteX6" fmla="*/ 270000 w 540000"/>
              <a:gd name="connsiteY6" fmla="*/ 835876 h 835876"/>
              <a:gd name="connsiteX7" fmla="*/ 0 w 540000"/>
              <a:gd name="connsiteY7" fmla="*/ 565876 h 835876"/>
              <a:gd name="connsiteX0" fmla="*/ 0 w 480468"/>
              <a:gd name="connsiteY0" fmla="*/ 565876 h 835876"/>
              <a:gd name="connsiteX1" fmla="*/ 135000 w 480468"/>
              <a:gd name="connsiteY1" fmla="*/ 565876 h 835876"/>
              <a:gd name="connsiteX2" fmla="*/ 135000 w 480468"/>
              <a:gd name="connsiteY2" fmla="*/ 0 h 835876"/>
              <a:gd name="connsiteX3" fmla="*/ 405000 w 480468"/>
              <a:gd name="connsiteY3" fmla="*/ 0 h 835876"/>
              <a:gd name="connsiteX4" fmla="*/ 405000 w 480468"/>
              <a:gd name="connsiteY4" fmla="*/ 565876 h 835876"/>
              <a:gd name="connsiteX5" fmla="*/ 480468 w 480468"/>
              <a:gd name="connsiteY5" fmla="*/ 561114 h 835876"/>
              <a:gd name="connsiteX6" fmla="*/ 270000 w 480468"/>
              <a:gd name="connsiteY6" fmla="*/ 835876 h 835876"/>
              <a:gd name="connsiteX7" fmla="*/ 0 w 480468"/>
              <a:gd name="connsiteY7" fmla="*/ 565876 h 835876"/>
              <a:gd name="connsiteX0" fmla="*/ 0 w 418556"/>
              <a:gd name="connsiteY0" fmla="*/ 561113 h 835876"/>
              <a:gd name="connsiteX1" fmla="*/ 73088 w 418556"/>
              <a:gd name="connsiteY1" fmla="*/ 565876 h 835876"/>
              <a:gd name="connsiteX2" fmla="*/ 73088 w 418556"/>
              <a:gd name="connsiteY2" fmla="*/ 0 h 835876"/>
              <a:gd name="connsiteX3" fmla="*/ 343088 w 418556"/>
              <a:gd name="connsiteY3" fmla="*/ 0 h 835876"/>
              <a:gd name="connsiteX4" fmla="*/ 343088 w 418556"/>
              <a:gd name="connsiteY4" fmla="*/ 565876 h 835876"/>
              <a:gd name="connsiteX5" fmla="*/ 418556 w 418556"/>
              <a:gd name="connsiteY5" fmla="*/ 561114 h 835876"/>
              <a:gd name="connsiteX6" fmla="*/ 208088 w 418556"/>
              <a:gd name="connsiteY6" fmla="*/ 835876 h 835876"/>
              <a:gd name="connsiteX7" fmla="*/ 0 w 418556"/>
              <a:gd name="connsiteY7" fmla="*/ 561113 h 835876"/>
              <a:gd name="connsiteX0" fmla="*/ 0 w 418556"/>
              <a:gd name="connsiteY0" fmla="*/ 561113 h 835876"/>
              <a:gd name="connsiteX1" fmla="*/ 70707 w 418556"/>
              <a:gd name="connsiteY1" fmla="*/ 461101 h 835876"/>
              <a:gd name="connsiteX2" fmla="*/ 73088 w 418556"/>
              <a:gd name="connsiteY2" fmla="*/ 0 h 835876"/>
              <a:gd name="connsiteX3" fmla="*/ 343088 w 418556"/>
              <a:gd name="connsiteY3" fmla="*/ 0 h 835876"/>
              <a:gd name="connsiteX4" fmla="*/ 343088 w 418556"/>
              <a:gd name="connsiteY4" fmla="*/ 565876 h 835876"/>
              <a:gd name="connsiteX5" fmla="*/ 418556 w 418556"/>
              <a:gd name="connsiteY5" fmla="*/ 561114 h 835876"/>
              <a:gd name="connsiteX6" fmla="*/ 208088 w 418556"/>
              <a:gd name="connsiteY6" fmla="*/ 835876 h 835876"/>
              <a:gd name="connsiteX7" fmla="*/ 0 w 418556"/>
              <a:gd name="connsiteY7" fmla="*/ 561113 h 835876"/>
              <a:gd name="connsiteX0" fmla="*/ 0 w 418556"/>
              <a:gd name="connsiteY0" fmla="*/ 561113 h 835876"/>
              <a:gd name="connsiteX1" fmla="*/ 70707 w 418556"/>
              <a:gd name="connsiteY1" fmla="*/ 461101 h 835876"/>
              <a:gd name="connsiteX2" fmla="*/ 73088 w 418556"/>
              <a:gd name="connsiteY2" fmla="*/ 0 h 835876"/>
              <a:gd name="connsiteX3" fmla="*/ 343088 w 418556"/>
              <a:gd name="connsiteY3" fmla="*/ 0 h 835876"/>
              <a:gd name="connsiteX4" fmla="*/ 347851 w 418556"/>
              <a:gd name="connsiteY4" fmla="*/ 453957 h 835876"/>
              <a:gd name="connsiteX5" fmla="*/ 418556 w 418556"/>
              <a:gd name="connsiteY5" fmla="*/ 561114 h 835876"/>
              <a:gd name="connsiteX6" fmla="*/ 208088 w 418556"/>
              <a:gd name="connsiteY6" fmla="*/ 835876 h 835876"/>
              <a:gd name="connsiteX7" fmla="*/ 0 w 418556"/>
              <a:gd name="connsiteY7" fmla="*/ 561113 h 835876"/>
              <a:gd name="connsiteX0" fmla="*/ 0 w 485231"/>
              <a:gd name="connsiteY0" fmla="*/ 561113 h 835876"/>
              <a:gd name="connsiteX1" fmla="*/ 70707 w 485231"/>
              <a:gd name="connsiteY1" fmla="*/ 461101 h 835876"/>
              <a:gd name="connsiteX2" fmla="*/ 73088 w 485231"/>
              <a:gd name="connsiteY2" fmla="*/ 0 h 835876"/>
              <a:gd name="connsiteX3" fmla="*/ 343088 w 485231"/>
              <a:gd name="connsiteY3" fmla="*/ 0 h 835876"/>
              <a:gd name="connsiteX4" fmla="*/ 347851 w 485231"/>
              <a:gd name="connsiteY4" fmla="*/ 453957 h 835876"/>
              <a:gd name="connsiteX5" fmla="*/ 485231 w 485231"/>
              <a:gd name="connsiteY5" fmla="*/ 451577 h 835876"/>
              <a:gd name="connsiteX6" fmla="*/ 208088 w 485231"/>
              <a:gd name="connsiteY6" fmla="*/ 835876 h 835876"/>
              <a:gd name="connsiteX7" fmla="*/ 0 w 485231"/>
              <a:gd name="connsiteY7" fmla="*/ 561113 h 835876"/>
              <a:gd name="connsiteX0" fmla="*/ 0 w 547144"/>
              <a:gd name="connsiteY0" fmla="*/ 463482 h 835876"/>
              <a:gd name="connsiteX1" fmla="*/ 132620 w 547144"/>
              <a:gd name="connsiteY1" fmla="*/ 461101 h 835876"/>
              <a:gd name="connsiteX2" fmla="*/ 135001 w 547144"/>
              <a:gd name="connsiteY2" fmla="*/ 0 h 835876"/>
              <a:gd name="connsiteX3" fmla="*/ 405001 w 547144"/>
              <a:gd name="connsiteY3" fmla="*/ 0 h 835876"/>
              <a:gd name="connsiteX4" fmla="*/ 409764 w 547144"/>
              <a:gd name="connsiteY4" fmla="*/ 453957 h 835876"/>
              <a:gd name="connsiteX5" fmla="*/ 547144 w 547144"/>
              <a:gd name="connsiteY5" fmla="*/ 451577 h 835876"/>
              <a:gd name="connsiteX6" fmla="*/ 270001 w 547144"/>
              <a:gd name="connsiteY6" fmla="*/ 835876 h 835876"/>
              <a:gd name="connsiteX7" fmla="*/ 0 w 547144"/>
              <a:gd name="connsiteY7" fmla="*/ 463482 h 835876"/>
              <a:gd name="connsiteX0" fmla="*/ 0 w 537619"/>
              <a:gd name="connsiteY0" fmla="*/ 463482 h 835876"/>
              <a:gd name="connsiteX1" fmla="*/ 132620 w 537619"/>
              <a:gd name="connsiteY1" fmla="*/ 461101 h 835876"/>
              <a:gd name="connsiteX2" fmla="*/ 135001 w 537619"/>
              <a:gd name="connsiteY2" fmla="*/ 0 h 835876"/>
              <a:gd name="connsiteX3" fmla="*/ 405001 w 537619"/>
              <a:gd name="connsiteY3" fmla="*/ 0 h 835876"/>
              <a:gd name="connsiteX4" fmla="*/ 409764 w 537619"/>
              <a:gd name="connsiteY4" fmla="*/ 453957 h 835876"/>
              <a:gd name="connsiteX5" fmla="*/ 537619 w 537619"/>
              <a:gd name="connsiteY5" fmla="*/ 461102 h 835876"/>
              <a:gd name="connsiteX6" fmla="*/ 270001 w 537619"/>
              <a:gd name="connsiteY6" fmla="*/ 835876 h 835876"/>
              <a:gd name="connsiteX7" fmla="*/ 0 w 537619"/>
              <a:gd name="connsiteY7" fmla="*/ 463482 h 835876"/>
              <a:gd name="connsiteX0" fmla="*/ 0 w 544763"/>
              <a:gd name="connsiteY0" fmla="*/ 463482 h 835876"/>
              <a:gd name="connsiteX1" fmla="*/ 132620 w 544763"/>
              <a:gd name="connsiteY1" fmla="*/ 461101 h 835876"/>
              <a:gd name="connsiteX2" fmla="*/ 135001 w 544763"/>
              <a:gd name="connsiteY2" fmla="*/ 0 h 835876"/>
              <a:gd name="connsiteX3" fmla="*/ 405001 w 544763"/>
              <a:gd name="connsiteY3" fmla="*/ 0 h 835876"/>
              <a:gd name="connsiteX4" fmla="*/ 409764 w 544763"/>
              <a:gd name="connsiteY4" fmla="*/ 453957 h 835876"/>
              <a:gd name="connsiteX5" fmla="*/ 544763 w 544763"/>
              <a:gd name="connsiteY5" fmla="*/ 451577 h 835876"/>
              <a:gd name="connsiteX6" fmla="*/ 270001 w 544763"/>
              <a:gd name="connsiteY6" fmla="*/ 835876 h 835876"/>
              <a:gd name="connsiteX7" fmla="*/ 0 w 544763"/>
              <a:gd name="connsiteY7" fmla="*/ 463482 h 835876"/>
              <a:gd name="connsiteX0" fmla="*/ 0 w 542382"/>
              <a:gd name="connsiteY0" fmla="*/ 463482 h 835876"/>
              <a:gd name="connsiteX1" fmla="*/ 132620 w 542382"/>
              <a:gd name="connsiteY1" fmla="*/ 461101 h 835876"/>
              <a:gd name="connsiteX2" fmla="*/ 135001 w 542382"/>
              <a:gd name="connsiteY2" fmla="*/ 0 h 835876"/>
              <a:gd name="connsiteX3" fmla="*/ 405001 w 542382"/>
              <a:gd name="connsiteY3" fmla="*/ 0 h 835876"/>
              <a:gd name="connsiteX4" fmla="*/ 409764 w 542382"/>
              <a:gd name="connsiteY4" fmla="*/ 453957 h 835876"/>
              <a:gd name="connsiteX5" fmla="*/ 542382 w 542382"/>
              <a:gd name="connsiteY5" fmla="*/ 456340 h 835876"/>
              <a:gd name="connsiteX6" fmla="*/ 270001 w 542382"/>
              <a:gd name="connsiteY6" fmla="*/ 835876 h 835876"/>
              <a:gd name="connsiteX7" fmla="*/ 0 w 542382"/>
              <a:gd name="connsiteY7" fmla="*/ 463482 h 8358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42382" h="835876">
                <a:moveTo>
                  <a:pt x="0" y="463482"/>
                </a:moveTo>
                <a:lnTo>
                  <a:pt x="132620" y="461101"/>
                </a:lnTo>
                <a:cubicBezTo>
                  <a:pt x="133414" y="307401"/>
                  <a:pt x="134207" y="153700"/>
                  <a:pt x="135001" y="0"/>
                </a:cubicBezTo>
                <a:lnTo>
                  <a:pt x="405001" y="0"/>
                </a:lnTo>
                <a:cubicBezTo>
                  <a:pt x="406589" y="151319"/>
                  <a:pt x="408176" y="302638"/>
                  <a:pt x="409764" y="453957"/>
                </a:cubicBezTo>
                <a:lnTo>
                  <a:pt x="542382" y="456340"/>
                </a:lnTo>
                <a:lnTo>
                  <a:pt x="270001" y="835876"/>
                </a:lnTo>
                <a:lnTo>
                  <a:pt x="0" y="463482"/>
                </a:lnTo>
                <a:close/>
              </a:path>
            </a:pathLst>
          </a:custGeom>
          <a:solidFill>
            <a:srgbClr val="147F9C"/>
          </a:solidFill>
          <a:ln w="57150">
            <a:solidFill>
              <a:srgbClr val="147F9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CEFB617-9085-4816-AA05-E940D2806D3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7245"/>
          <a:stretch/>
        </p:blipFill>
        <p:spPr>
          <a:xfrm>
            <a:off x="3790074" y="2855661"/>
            <a:ext cx="3742743" cy="1695076"/>
          </a:xfrm>
          <a:prstGeom prst="rect">
            <a:avLst/>
          </a:prstGeom>
          <a:ln w="3175"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id="{BBE2D5E9-E2C6-4DE2-9A80-B4113839BFCB}"/>
              </a:ext>
            </a:extLst>
          </p:cNvPr>
          <p:cNvGrpSpPr/>
          <p:nvPr/>
        </p:nvGrpSpPr>
        <p:grpSpPr>
          <a:xfrm>
            <a:off x="9594228" y="1894193"/>
            <a:ext cx="720000" cy="720000"/>
            <a:chOff x="7557166" y="1719984"/>
            <a:chExt cx="790200" cy="790200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A0894D36-1FFE-43B4-97C4-48A0C891572C}"/>
                </a:ext>
              </a:extLst>
            </p:cNvPr>
            <p:cNvSpPr/>
            <p:nvPr/>
          </p:nvSpPr>
          <p:spPr bwMode="auto">
            <a:xfrm>
              <a:off x="7557166" y="1719984"/>
              <a:ext cx="790200" cy="790200"/>
            </a:xfrm>
            <a:prstGeom prst="ellipse">
              <a:avLst/>
            </a:prstGeom>
            <a:solidFill>
              <a:srgbClr val="147F9C"/>
            </a:solidFill>
            <a:ln w="63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rot="0" spcFirstLastPara="0" vert="horz" wrap="square" lIns="90000" tIns="46800" rIns="90000" bIns="468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base">
                <a:lnSpc>
                  <a:spcPct val="108000"/>
                </a:lnSpc>
                <a:spcBef>
                  <a:spcPct val="54000"/>
                </a:spcBef>
                <a:spcAft>
                  <a:spcPct val="0"/>
                </a:spcAft>
              </a:pPr>
              <a:endParaRPr lang="da-DK" sz="1700" dirty="0">
                <a:solidFill>
                  <a:srgbClr val="FFFFFF"/>
                </a:solidFill>
                <a:latin typeface="Arial" charset="0"/>
              </a:endParaRPr>
            </a:p>
          </p:txBody>
        </p:sp>
        <p:pic>
          <p:nvPicPr>
            <p:cNvPr id="16" name="Graphic 15" descr="List">
              <a:extLst>
                <a:ext uri="{FF2B5EF4-FFF2-40B4-BE49-F238E27FC236}">
                  <a16:creationId xmlns:a16="http://schemas.microsoft.com/office/drawing/2014/main" id="{39C738D3-0724-4C87-934F-28A6EC54FAD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7642666" y="1813727"/>
              <a:ext cx="619200" cy="619200"/>
            </a:xfrm>
            <a:prstGeom prst="rect">
              <a:avLst/>
            </a:prstGeom>
          </p:spPr>
        </p:pic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D471CC7F-503E-441A-9F05-761172302AB4}"/>
              </a:ext>
            </a:extLst>
          </p:cNvPr>
          <p:cNvGrpSpPr/>
          <p:nvPr/>
        </p:nvGrpSpPr>
        <p:grpSpPr>
          <a:xfrm>
            <a:off x="5301446" y="1909326"/>
            <a:ext cx="720000" cy="720000"/>
            <a:chOff x="4118870" y="1719985"/>
            <a:chExt cx="790196" cy="790196"/>
          </a:xfrm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EE19F52B-0890-484C-ACD5-684DE7BFFCB7}"/>
                </a:ext>
              </a:extLst>
            </p:cNvPr>
            <p:cNvSpPr/>
            <p:nvPr/>
          </p:nvSpPr>
          <p:spPr bwMode="auto">
            <a:xfrm>
              <a:off x="4118870" y="1719985"/>
              <a:ext cx="790196" cy="790196"/>
            </a:xfrm>
            <a:prstGeom prst="ellipse">
              <a:avLst/>
            </a:prstGeom>
            <a:solidFill>
              <a:srgbClr val="147F9C"/>
            </a:solidFill>
            <a:ln w="63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rot="0" spcFirstLastPara="0" vert="horz" wrap="square" lIns="90000" tIns="46800" rIns="90000" bIns="468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fontAlgn="base">
                <a:lnSpc>
                  <a:spcPct val="108000"/>
                </a:lnSpc>
                <a:spcBef>
                  <a:spcPct val="54000"/>
                </a:spcBef>
                <a:spcAft>
                  <a:spcPct val="0"/>
                </a:spcAft>
              </a:pPr>
              <a:endParaRPr lang="da-DK" sz="1700" dirty="0">
                <a:solidFill>
                  <a:srgbClr val="FFFFFF"/>
                </a:solidFill>
                <a:latin typeface="Arial" charset="0"/>
              </a:endParaRPr>
            </a:p>
          </p:txBody>
        </p:sp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54E32082-FF3E-4742-9DB7-EFE152C73FE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4288357" y="1876124"/>
              <a:ext cx="486351" cy="484079"/>
            </a:xfrm>
            <a:prstGeom prst="rect">
              <a:avLst/>
            </a:prstGeom>
          </p:spPr>
        </p:pic>
      </p:grpSp>
      <p:sp>
        <p:nvSpPr>
          <p:cNvPr id="26" name="Tekstfelt 25"/>
          <p:cNvSpPr txBox="1"/>
          <p:nvPr/>
        </p:nvSpPr>
        <p:spPr>
          <a:xfrm>
            <a:off x="3739970" y="4872012"/>
            <a:ext cx="7634532" cy="156966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sz="1600" dirty="0" smtClean="0"/>
              <a:t>Afstemning af </a:t>
            </a:r>
            <a:r>
              <a:rPr lang="da-DK" sz="1600" dirty="0"/>
              <a:t>kravopfyldelse med </a:t>
            </a:r>
            <a:r>
              <a:rPr lang="da-DK" sz="1600" dirty="0" smtClean="0"/>
              <a:t>leverandøren og opfølgning </a:t>
            </a:r>
            <a:r>
              <a:rPr lang="da-DK" sz="1600" dirty="0"/>
              <a:t>på </a:t>
            </a:r>
            <a:r>
              <a:rPr lang="da-DK" sz="1600" dirty="0" smtClean="0"/>
              <a:t>aftalte kontroller i </a:t>
            </a:r>
            <a:r>
              <a:rPr lang="da-DK" sz="1600" dirty="0" err="1" smtClean="0"/>
              <a:t>hen-hold</a:t>
            </a:r>
            <a:r>
              <a:rPr lang="da-DK" sz="1600" dirty="0" smtClean="0"/>
              <a:t> til kontrakten kan med </a:t>
            </a:r>
            <a:r>
              <a:rPr lang="da-DK" sz="1600" dirty="0" smtClean="0">
                <a:solidFill>
                  <a:schemeClr val="tx1"/>
                </a:solidFill>
              </a:rPr>
              <a:t>fordel indsættes i et fælles kontrolkatalog i form af en skema-oversigt. Oversigten kan benyttes som en tjekliste i den løbende dialog med leverandøren.</a:t>
            </a:r>
          </a:p>
          <a:p>
            <a:endParaRPr lang="da-DK" sz="1600" dirty="0" smtClean="0">
              <a:solidFill>
                <a:schemeClr val="tx1"/>
              </a:solidFill>
            </a:endParaRPr>
          </a:p>
          <a:p>
            <a:r>
              <a:rPr lang="da-DK" sz="1600" dirty="0" smtClean="0">
                <a:solidFill>
                  <a:schemeClr val="tx1"/>
                </a:solidFill>
              </a:rPr>
              <a:t>Samtidigt sikrer kataloget sammenhæng mellem leverandørens dokumentation for overholdelse af driftskontroller og revisors kontrolmål i den </a:t>
            </a:r>
            <a:r>
              <a:rPr lang="da-DK" sz="1600" dirty="0" smtClean="0"/>
              <a:t>årlige revisionserklæring. </a:t>
            </a:r>
            <a:endParaRPr lang="da-DK" sz="1600" dirty="0"/>
          </a:p>
        </p:txBody>
      </p:sp>
      <p:pic>
        <p:nvPicPr>
          <p:cNvPr id="5" name="Billede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491162" y="2855661"/>
            <a:ext cx="2754448" cy="1695076"/>
          </a:xfrm>
          <a:prstGeom prst="rect">
            <a:avLst/>
          </a:prstGeom>
          <a:ln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079047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Pladsholder til indhold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035453"/>
              </p:ext>
            </p:extLst>
          </p:nvPr>
        </p:nvGraphicFramePr>
        <p:xfrm>
          <a:off x="727721" y="1539929"/>
          <a:ext cx="10760222" cy="34061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348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44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10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5557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947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1960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a-DK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Kontraktkrav nr</a:t>
                      </a:r>
                      <a:r>
                        <a:rPr lang="da-DK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>
                    <a:solidFill>
                      <a:srgbClr val="147F9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1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Kontrakttekst med beskrivelse </a:t>
                      </a:r>
                      <a:r>
                        <a:rPr lang="da-DK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 krav </a:t>
                      </a:r>
                      <a:r>
                        <a:rPr lang="da-DK" sz="11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da-DK" sz="11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da-DK" sz="1100" b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(fx </a:t>
                      </a:r>
                      <a:r>
                        <a:rPr lang="da-DK" sz="11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Bilag x Sikkerhed)</a:t>
                      </a:r>
                      <a:endParaRPr lang="da-DK" sz="11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147F9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1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Leverandørens beskrivelse af kontrolaktiviteter</a:t>
                      </a:r>
                      <a:r>
                        <a:rPr lang="da-DK" sz="11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a-DK" sz="11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(Kravopfyldelse</a:t>
                      </a:r>
                      <a:r>
                        <a:rPr lang="da-DK" sz="11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og </a:t>
                      </a:r>
                      <a:r>
                        <a:rPr lang="da-DK" sz="11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kontrolmål)</a:t>
                      </a:r>
                      <a:endParaRPr lang="da-DK" sz="11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147F9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Revisors udførte testhandlinger</a:t>
                      </a:r>
                    </a:p>
                    <a:p>
                      <a:r>
                        <a:rPr lang="da-DK" sz="11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(Leverandørens udførte drifts</a:t>
                      </a:r>
                      <a:r>
                        <a:rPr lang="da-DK" sz="11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kontroller)</a:t>
                      </a:r>
                      <a:endParaRPr lang="da-DK" sz="11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147F9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Revisors resultat </a:t>
                      </a:r>
                      <a:r>
                        <a:rPr lang="da-DK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 </a:t>
                      </a:r>
                      <a:r>
                        <a:rPr lang="da-DK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udførte</a:t>
                      </a:r>
                      <a:r>
                        <a:rPr lang="da-DK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test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1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(Leverandørens dokumentation for udførte driftskontroller)</a:t>
                      </a:r>
                      <a:endParaRPr lang="da-DK" sz="11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147F9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100" b="1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ISO 27001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100" b="1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Anneks </a:t>
                      </a:r>
                      <a:r>
                        <a:rPr lang="da-DK" sz="1100" b="1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100" b="0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(fx henvisning til…)</a:t>
                      </a:r>
                      <a:endParaRPr lang="da-DK" sz="1100" b="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A8BD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sz="105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x.x.x</a:t>
                      </a:r>
                      <a:endParaRPr lang="da-DK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3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50" i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Leverandøren skal mindst hvert kvartal gennemgå medarbejdernes adgangsrettigheder til test- og driftsmiljøer. Adgangsrettigheder for medarbejdere med særligt privilegerede adgangsrettigheder skal gennemgås mindst hver måned.</a:t>
                      </a:r>
                      <a:endParaRPr lang="da-DK" sz="1050" i="1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3F2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050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”Navn på Leverandør” har implementeret en procedure, der har til formål at sikre, at der foretages kvartalsvis gennemgang af medarbejdernes adgangsrettigheder til test- og driftsmiljøer. </a:t>
                      </a:r>
                    </a:p>
                    <a:p>
                      <a:endParaRPr lang="da-DK" sz="1050" i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da-DK" sz="1050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Endvidere foretages der gennemgang af adgangsrettigheder for medarbejdere med særligt privilegerede adgangsrettigheder mindst hver måned.</a:t>
                      </a:r>
                      <a:endParaRPr lang="da-DK" sz="105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3F2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1050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Revisor (Leverandør) har inspiceret dokumentation der viser, at der er implementeret en procedure for gennemgang af medarbejdernes adgangsrettigheder til test og driftsmiljøer en gang i kvartal.</a:t>
                      </a:r>
                    </a:p>
                    <a:p>
                      <a:endParaRPr lang="da-DK" sz="1050" i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da-DK" sz="1050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Revisor (Leverandør) har inspiceret dokumentation der viser, at der er implementeret en procedure for gennemgang af medarbejdere med privilegerede adgangsrettigheder til test- og driftsmiljøer en gang om måneden.</a:t>
                      </a:r>
                      <a:endParaRPr lang="da-DK" sz="105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3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50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Revisor (Leverandør) har</a:t>
                      </a:r>
                      <a:r>
                        <a:rPr lang="da-DK" sz="1050" i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k</a:t>
                      </a:r>
                      <a:r>
                        <a:rPr lang="da-DK" sz="1050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onstateret</a:t>
                      </a:r>
                      <a:r>
                        <a:rPr lang="da-DK" sz="1050" i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da-DK" sz="1050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kontrolleret), at nærmeste leder en gang årligt gennemgår medarbejdere og deres tilknyttede roller samt, at rolleejere en gang årligt gennemgår hvilke medarbejdere, der er tilknyttet til de pågældende roller.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050" i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50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Revisor (Leverandør) har konstateret (kontrolleret), at der er udført månedlig gennemgang af brugere og roller.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050" i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50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Revisor har konstateret, at privilegerede brugeres adgange automatisk lukkes efter 30 dage, hvorefter brugere skal anmode om privilegeret adgang igen. </a:t>
                      </a:r>
                      <a:endParaRPr lang="da-DK" sz="105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3F2F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a-DK" sz="1050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5.15 Administration af adgang</a:t>
                      </a:r>
                    </a:p>
                    <a:p>
                      <a:pPr algn="l"/>
                      <a:endParaRPr lang="da-DK" sz="1050" i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da-DK" sz="1050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5.18 Adgangsrettigheder</a:t>
                      </a:r>
                    </a:p>
                    <a:p>
                      <a:pPr algn="l"/>
                      <a:endParaRPr lang="da-DK" sz="1050" i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da-DK" sz="1050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7.2 Fysisk adgangskontrol</a:t>
                      </a:r>
                    </a:p>
                    <a:p>
                      <a:pPr algn="l"/>
                      <a:endParaRPr lang="da-DK" sz="1050" i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da-DK" sz="1050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8.2 Privilegerede adgangsrettigheder</a:t>
                      </a:r>
                    </a:p>
                    <a:p>
                      <a:pPr algn="ctr"/>
                      <a:endParaRPr lang="da-DK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3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Rektangel 1"/>
          <p:cNvSpPr/>
          <p:nvPr/>
        </p:nvSpPr>
        <p:spPr>
          <a:xfrm>
            <a:off x="631653" y="387662"/>
            <a:ext cx="9788257" cy="9787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da-DK" sz="3200" b="1" kern="0" dirty="0" smtClean="0">
                <a:latin typeface="Arial"/>
              </a:rPr>
              <a:t>Eksempel på kontrolkatalog, der anvendes til </a:t>
            </a:r>
            <a:br>
              <a:rPr lang="da-DK" sz="3200" b="1" kern="0" dirty="0" smtClean="0">
                <a:latin typeface="Arial"/>
              </a:rPr>
            </a:br>
            <a:r>
              <a:rPr lang="da-DK" sz="3200" b="1" kern="0" dirty="0" smtClean="0">
                <a:latin typeface="Arial"/>
              </a:rPr>
              <a:t>revisionsbevis i henhold til aftalte driftskontroller</a:t>
            </a:r>
            <a:endParaRPr lang="da-DK" sz="3200" b="1" kern="0" dirty="0">
              <a:latin typeface="Arial"/>
            </a:endParaRPr>
          </a:p>
        </p:txBody>
      </p:sp>
      <p:sp>
        <p:nvSpPr>
          <p:cNvPr id="5" name="Venstre klammeparentes 4"/>
          <p:cNvSpPr/>
          <p:nvPr/>
        </p:nvSpPr>
        <p:spPr>
          <a:xfrm rot="16200000">
            <a:off x="2728655" y="3287757"/>
            <a:ext cx="322805" cy="4324669"/>
          </a:xfrm>
          <a:prstGeom prst="leftBrace">
            <a:avLst>
              <a:gd name="adj1" fmla="val 8333"/>
              <a:gd name="adj2" fmla="val 5025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6" name="Tekstfelt 5"/>
          <p:cNvSpPr txBox="1"/>
          <p:nvPr/>
        </p:nvSpPr>
        <p:spPr>
          <a:xfrm>
            <a:off x="727722" y="5780782"/>
            <a:ext cx="4121680" cy="523220"/>
          </a:xfrm>
          <a:prstGeom prst="rect">
            <a:avLst/>
          </a:prstGeom>
          <a:solidFill>
            <a:srgbClr val="F3F2F2"/>
          </a:solidFill>
          <a:ln>
            <a:solidFill>
              <a:srgbClr val="005569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da-DK" sz="1400" dirty="0" smtClean="0"/>
              <a:t>De enkelte sikkerhedskrav udspringer direkte fra kontrakten med leverandøren. </a:t>
            </a:r>
            <a:endParaRPr lang="da-DK" sz="1400" dirty="0"/>
          </a:p>
        </p:txBody>
      </p:sp>
      <p:sp>
        <p:nvSpPr>
          <p:cNvPr id="7" name="Venstre klammeparentes 6"/>
          <p:cNvSpPr/>
          <p:nvPr/>
        </p:nvSpPr>
        <p:spPr>
          <a:xfrm rot="16200000">
            <a:off x="7446130" y="2988857"/>
            <a:ext cx="317923" cy="4906617"/>
          </a:xfrm>
          <a:prstGeom prst="leftBrace">
            <a:avLst>
              <a:gd name="adj1" fmla="val 8333"/>
              <a:gd name="adj2" fmla="val 5025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8" name="Tekstfelt 7"/>
          <p:cNvSpPr txBox="1"/>
          <p:nvPr/>
        </p:nvSpPr>
        <p:spPr>
          <a:xfrm>
            <a:off x="5102087" y="5780781"/>
            <a:ext cx="5006008" cy="523220"/>
          </a:xfrm>
          <a:prstGeom prst="rect">
            <a:avLst/>
          </a:prstGeom>
          <a:solidFill>
            <a:srgbClr val="F3F2F2"/>
          </a:solidFill>
          <a:ln>
            <a:solidFill>
              <a:srgbClr val="005569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da-DK" sz="1400" dirty="0" smtClean="0"/>
              <a:t>Kundens løbende driftsopfølgning med leverandøren og revisionsbevis på overholdelse af aftalte kontraktkrav til sikkerhed</a:t>
            </a:r>
            <a:endParaRPr lang="da-DK" sz="1400" dirty="0"/>
          </a:p>
        </p:txBody>
      </p:sp>
      <p:sp>
        <p:nvSpPr>
          <p:cNvPr id="9" name="Venstre klammeparentes 8"/>
          <p:cNvSpPr/>
          <p:nvPr/>
        </p:nvSpPr>
        <p:spPr>
          <a:xfrm rot="16200000">
            <a:off x="10660788" y="4784338"/>
            <a:ext cx="317923" cy="1336390"/>
          </a:xfrm>
          <a:prstGeom prst="leftBrace">
            <a:avLst>
              <a:gd name="adj1" fmla="val 8333"/>
              <a:gd name="adj2" fmla="val 5025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0" name="Tekstfelt 9"/>
          <p:cNvSpPr txBox="1"/>
          <p:nvPr/>
        </p:nvSpPr>
        <p:spPr>
          <a:xfrm>
            <a:off x="10360780" y="5780781"/>
            <a:ext cx="1028851" cy="523220"/>
          </a:xfrm>
          <a:prstGeom prst="rect">
            <a:avLst/>
          </a:prstGeom>
          <a:solidFill>
            <a:srgbClr val="F3F2F2"/>
          </a:solidFill>
          <a:ln>
            <a:solidFill>
              <a:srgbClr val="005569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da-DK" sz="1400" dirty="0"/>
              <a:t>Fx </a:t>
            </a:r>
            <a:r>
              <a:rPr lang="da-DK" sz="1400" dirty="0" smtClean="0"/>
              <a:t>mapning ISO 27002</a:t>
            </a:r>
            <a:endParaRPr lang="da-DK" sz="1400" dirty="0"/>
          </a:p>
        </p:txBody>
      </p:sp>
    </p:spTree>
    <p:extLst>
      <p:ext uri="{BB962C8B-B14F-4D97-AF65-F5344CB8AC3E}">
        <p14:creationId xmlns:p14="http://schemas.microsoft.com/office/powerpoint/2010/main" val="3035255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lank">
  <a:themeElements>
    <a:clrScheme name="Digitaliseringsstyrelsen">
      <a:dk1>
        <a:srgbClr val="000000"/>
      </a:dk1>
      <a:lt1>
        <a:srgbClr val="FFFFFF"/>
      </a:lt1>
      <a:dk2>
        <a:srgbClr val="940027"/>
      </a:dk2>
      <a:lt2>
        <a:srgbClr val="6E91A0"/>
      </a:lt2>
      <a:accent1>
        <a:srgbClr val="00AAD2"/>
      </a:accent1>
      <a:accent2>
        <a:srgbClr val="5591CD"/>
      </a:accent2>
      <a:accent3>
        <a:srgbClr val="7050B9"/>
      </a:accent3>
      <a:accent4>
        <a:srgbClr val="A5005F"/>
      </a:accent4>
      <a:accent5>
        <a:srgbClr val="F0005F"/>
      </a:accent5>
      <a:accent6>
        <a:srgbClr val="B06606"/>
      </a:accent6>
      <a:hlink>
        <a:srgbClr val="0000FF"/>
      </a:hlink>
      <a:folHlink>
        <a:srgbClr val="800080"/>
      </a:folHlink>
    </a:clrScheme>
    <a:fontScheme name="DK Finansministerie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tx2"/>
        </a:solidFill>
        <a:ln w="6350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  <a:extLst/>
      </a:spPr>
      <a:bodyPr vert="horz" wrap="square" lIns="90000" tIns="46800" rIns="90000" bIns="4680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ts val="1100"/>
          </a:spcBef>
          <a:spcAft>
            <a:spcPct val="0"/>
          </a:spcAft>
          <a:buClrTx/>
          <a:buSzTx/>
          <a:buFontTx/>
          <a:buNone/>
          <a:tabLst/>
          <a:defRPr kumimoji="0" sz="20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63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8000"/>
          </a:lnSpc>
          <a:spcBef>
            <a:spcPct val="54000"/>
          </a:spcBef>
          <a:spcAft>
            <a:spcPct val="0"/>
          </a:spcAft>
          <a:buClrTx/>
          <a:buSzTx/>
          <a:buFontTx/>
          <a:buNone/>
          <a:tabLst/>
          <a:defRPr kumimoji="0" lang="en-GB" sz="1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>
        <a:noFill/>
      </a:spPr>
      <a:bodyPr wrap="square" lIns="0" tIns="0" rIns="0" bIns="0" rtlCol="0">
        <a:spAutoFit/>
      </a:bodyPr>
      <a:lstStyle>
        <a:defPPr>
          <a:lnSpc>
            <a:spcPct val="100000"/>
          </a:lnSpc>
          <a:spcBef>
            <a:spcPts val="1100"/>
          </a:spcBef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Blank.potx" id="{608F857B-CDD8-485E-9FEB-11A47E061BC7}" vid="{17894779-F44D-47F9-B20D-E69CE7BF20DB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3973</TotalTime>
  <Words>721</Words>
  <Application>Microsoft Office PowerPoint</Application>
  <PresentationFormat>Widescreen</PresentationFormat>
  <Paragraphs>72</Paragraphs>
  <Slides>3</Slides>
  <Notes>3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2</vt:i4>
      </vt:variant>
      <vt:variant>
        <vt:lpstr>Slidetitler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Blank</vt:lpstr>
      <vt:lpstr>PowerPoint-præsentation</vt:lpstr>
      <vt:lpstr>PowerPoint-præsentation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Lars Boe Riber</dc:creator>
  <cp:lastModifiedBy>Nete Vester</cp:lastModifiedBy>
  <cp:revision>314</cp:revision>
  <cp:lastPrinted>2018-12-04T14:37:24Z</cp:lastPrinted>
  <dcterms:created xsi:type="dcterms:W3CDTF">2018-11-19T12:44:24Z</dcterms:created>
  <dcterms:modified xsi:type="dcterms:W3CDTF">2023-09-27T08:13:23Z</dcterms:modified>
</cp:coreProperties>
</file>